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Spartan Medium"/>
      <p:regular r:id="rId56"/>
      <p:bold r:id="rId57"/>
    </p:embeddedFont>
    <p:embeddedFont>
      <p:font typeface="Proxima Nova"/>
      <p:regular r:id="rId58"/>
      <p:bold r:id="rId59"/>
      <p:italic r:id="rId60"/>
      <p:boldItalic r:id="rId61"/>
    </p:embeddedFont>
    <p:embeddedFont>
      <p:font typeface="Roboto Medium"/>
      <p:regular r:id="rId62"/>
      <p:bold r:id="rId63"/>
      <p:italic r:id="rId64"/>
      <p:boldItalic r:id="rId65"/>
    </p:embeddedFont>
    <p:embeddedFont>
      <p:font typeface="Spartan"/>
      <p:regular r:id="rId66"/>
      <p:bold r:id="rId67"/>
    </p:embeddedFont>
    <p:embeddedFont>
      <p:font typeface="Amatic SC"/>
      <p:regular r:id="rId68"/>
      <p:bold r:id="rId69"/>
    </p:embeddedFont>
    <p:embeddedFont>
      <p:font typeface="Bebas Neue"/>
      <p:regular r:id="rId70"/>
    </p:embeddedFont>
    <p:embeddedFont>
      <p:font typeface="Righteous"/>
      <p:regular r:id="rId71"/>
    </p:embeddedFont>
    <p:embeddedFont>
      <p:font typeface="Proxima Nova Semibold"/>
      <p:regular r:id="rId72"/>
      <p:bold r:id="rId73"/>
      <p:boldItalic r:id="rId74"/>
    </p:embeddedFont>
    <p:embeddedFont>
      <p:font typeface="Red Hat Text"/>
      <p:regular r:id="rId75"/>
      <p:bold r:id="rId76"/>
      <p:italic r:id="rId77"/>
      <p:boldItalic r:id="rId78"/>
    </p:embeddedFont>
    <p:embeddedFont>
      <p:font typeface="DM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1A18FD-D6C5-4E2D-8A46-39CAD8A8AEAA}">
  <a:tblStyle styleId="{201A18FD-D6C5-4E2D-8A46-39CAD8A8AE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DMSans-bold.fntdata"/><Relationship Id="rId82" Type="http://schemas.openxmlformats.org/officeDocument/2006/relationships/font" Target="fonts/DMSans-boldItalic.fntdata"/><Relationship Id="rId81" Type="http://schemas.openxmlformats.org/officeDocument/2006/relationships/font" Target="fonts/DM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fntdata"/><Relationship Id="rId72" Type="http://schemas.openxmlformats.org/officeDocument/2006/relationships/font" Target="fonts/ProximaNovaSemibold-regular.fntdata"/><Relationship Id="rId31" Type="http://schemas.openxmlformats.org/officeDocument/2006/relationships/slide" Target="slides/slide25.xml"/><Relationship Id="rId75" Type="http://schemas.openxmlformats.org/officeDocument/2006/relationships/font" Target="fonts/RedHatText-regular.fntdata"/><Relationship Id="rId30" Type="http://schemas.openxmlformats.org/officeDocument/2006/relationships/slide" Target="slides/slide24.xml"/><Relationship Id="rId74" Type="http://schemas.openxmlformats.org/officeDocument/2006/relationships/font" Target="fonts/ProximaNovaSemibold-boldItalic.fntdata"/><Relationship Id="rId33" Type="http://schemas.openxmlformats.org/officeDocument/2006/relationships/slide" Target="slides/slide27.xml"/><Relationship Id="rId77" Type="http://schemas.openxmlformats.org/officeDocument/2006/relationships/font" Target="fonts/RedHatText-italic.fntdata"/><Relationship Id="rId32" Type="http://schemas.openxmlformats.org/officeDocument/2006/relationships/slide" Target="slides/slide26.xml"/><Relationship Id="rId76" Type="http://schemas.openxmlformats.org/officeDocument/2006/relationships/font" Target="fonts/RedHatText-bold.fntdata"/><Relationship Id="rId35" Type="http://schemas.openxmlformats.org/officeDocument/2006/relationships/slide" Target="slides/slide29.xml"/><Relationship Id="rId79" Type="http://schemas.openxmlformats.org/officeDocument/2006/relationships/font" Target="fonts/DMSans-regular.fntdata"/><Relationship Id="rId34" Type="http://schemas.openxmlformats.org/officeDocument/2006/relationships/slide" Target="slides/slide28.xml"/><Relationship Id="rId78" Type="http://schemas.openxmlformats.org/officeDocument/2006/relationships/font" Target="fonts/RedHatText-boldItalic.fntdata"/><Relationship Id="rId71" Type="http://schemas.openxmlformats.org/officeDocument/2006/relationships/font" Target="fonts/Righteous-regular.fntdata"/><Relationship Id="rId70" Type="http://schemas.openxmlformats.org/officeDocument/2006/relationships/font" Target="fonts/BebasNeu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regular.fntdata"/><Relationship Id="rId61" Type="http://schemas.openxmlformats.org/officeDocument/2006/relationships/font" Target="fonts/ProximaNova-boldItalic.fntdata"/><Relationship Id="rId20" Type="http://schemas.openxmlformats.org/officeDocument/2006/relationships/slide" Target="slides/slide14.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6.xml"/><Relationship Id="rId66" Type="http://schemas.openxmlformats.org/officeDocument/2006/relationships/font" Target="fonts/Spartan-regular.fntdata"/><Relationship Id="rId21" Type="http://schemas.openxmlformats.org/officeDocument/2006/relationships/slide" Target="slides/slide15.xml"/><Relationship Id="rId65" Type="http://schemas.openxmlformats.org/officeDocument/2006/relationships/font" Target="fonts/RobotoMedium-boldItalic.fntdata"/><Relationship Id="rId24" Type="http://schemas.openxmlformats.org/officeDocument/2006/relationships/slide" Target="slides/slide18.xml"/><Relationship Id="rId68" Type="http://schemas.openxmlformats.org/officeDocument/2006/relationships/font" Target="fonts/AmaticSC-regular.fntdata"/><Relationship Id="rId23" Type="http://schemas.openxmlformats.org/officeDocument/2006/relationships/slide" Target="slides/slide17.xml"/><Relationship Id="rId67" Type="http://schemas.openxmlformats.org/officeDocument/2006/relationships/font" Target="fonts/Spartan-bold.fntdata"/><Relationship Id="rId60" Type="http://schemas.openxmlformats.org/officeDocument/2006/relationships/font" Target="fonts/ProximaNova-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SpartanMedium-bold.fntdata"/><Relationship Id="rId12" Type="http://schemas.openxmlformats.org/officeDocument/2006/relationships/slide" Target="slides/slide6.xml"/><Relationship Id="rId56" Type="http://schemas.openxmlformats.org/officeDocument/2006/relationships/font" Target="fonts/SpartanMedium-regular.fntdata"/><Relationship Id="rId15" Type="http://schemas.openxmlformats.org/officeDocument/2006/relationships/slide" Target="slides/slide9.xml"/><Relationship Id="rId59" Type="http://schemas.openxmlformats.org/officeDocument/2006/relationships/font" Target="fonts/ProximaNova-bold.fntdata"/><Relationship Id="rId14" Type="http://schemas.openxmlformats.org/officeDocument/2006/relationships/slide" Target="slides/slide8.xml"/><Relationship Id="rId58" Type="http://schemas.openxmlformats.org/officeDocument/2006/relationships/font" Target="fonts/ProximaNov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dab296b8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dab296b8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f2779dbb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f2779dbb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2779dbb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2779dbb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2779dbbd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2779dbbd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f2779dbbd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f2779dbbd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2779dbbd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f2779dbbd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f58d6fef3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f58d6fef3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f58d6fef3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f58d6fef3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f2779dbbd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f2779dbbd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2779dbbd3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f2779dbbd3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0370779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f0370779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f2779dbbd3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f2779dbbd3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f2779dbbd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f2779dbbd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effb9cfb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effb9cfb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f5ad5de82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f5ad5de82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f5ad5de82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f5ad5de82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effb9cfbd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effb9cfbd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effb9cfbd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effb9cfbd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f58d6fef3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f58d6fef3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f58d6fef3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f58d6fef3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f58d6fef3e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f58d6fef3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dab296b8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dab296b8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f58d6fef3e_2_25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f58d6fef3e_2_25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f58d6fef3e_2_25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f58d6fef3e_2_25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f58d6fef3e_2_18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f58d6fef3e_2_18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f58d6fef3e_2_18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f58d6fef3e_2_18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f58d6fef3e_2_18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f58d6fef3e_2_18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f58d6fef3e_2_18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f58d6fef3e_2_18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f58d6fef3e_2_18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f58d6fef3e_2_18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f58d6fef3e_2_18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f58d6fef3e_2_18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1" name="Shape 4341"/>
        <p:cNvGrpSpPr/>
        <p:nvPr/>
      </p:nvGrpSpPr>
      <p:grpSpPr>
        <a:xfrm>
          <a:off x="0" y="0"/>
          <a:ext cx="0" cy="0"/>
          <a:chOff x="0" y="0"/>
          <a:chExt cx="0" cy="0"/>
        </a:xfrm>
      </p:grpSpPr>
      <p:sp>
        <p:nvSpPr>
          <p:cNvPr id="4342" name="Google Shape;4342;gf58d6fef3e_2_2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3" name="Google Shape;4343;gf58d6fef3e_2_2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0" name="Shape 4760"/>
        <p:cNvGrpSpPr/>
        <p:nvPr/>
      </p:nvGrpSpPr>
      <p:grpSpPr>
        <a:xfrm>
          <a:off x="0" y="0"/>
          <a:ext cx="0" cy="0"/>
          <a:chOff x="0" y="0"/>
          <a:chExt cx="0" cy="0"/>
        </a:xfrm>
      </p:grpSpPr>
      <p:sp>
        <p:nvSpPr>
          <p:cNvPr id="4761" name="Google Shape;4761;gf58d6fef3e_2_2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2" name="Google Shape;4762;gf58d6fef3e_2_2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f59d9750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f59d9750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0" name="Shape 4930"/>
        <p:cNvGrpSpPr/>
        <p:nvPr/>
      </p:nvGrpSpPr>
      <p:grpSpPr>
        <a:xfrm>
          <a:off x="0" y="0"/>
          <a:ext cx="0" cy="0"/>
          <a:chOff x="0" y="0"/>
          <a:chExt cx="0" cy="0"/>
        </a:xfrm>
      </p:grpSpPr>
      <p:sp>
        <p:nvSpPr>
          <p:cNvPr id="4931" name="Google Shape;4931;gf58d6fef3e_2_21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2" name="Google Shape;4932;gf58d6fef3e_2_21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5" name="Shape 5335"/>
        <p:cNvGrpSpPr/>
        <p:nvPr/>
      </p:nvGrpSpPr>
      <p:grpSpPr>
        <a:xfrm>
          <a:off x="0" y="0"/>
          <a:ext cx="0" cy="0"/>
          <a:chOff x="0" y="0"/>
          <a:chExt cx="0" cy="0"/>
        </a:xfrm>
      </p:grpSpPr>
      <p:sp>
        <p:nvSpPr>
          <p:cNvPr id="5336" name="Google Shape;5336;gf58d6fef3e_2_22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7" name="Google Shape;5337;gf58d6fef3e_2_2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5" name="Shape 5715"/>
        <p:cNvGrpSpPr/>
        <p:nvPr/>
      </p:nvGrpSpPr>
      <p:grpSpPr>
        <a:xfrm>
          <a:off x="0" y="0"/>
          <a:ext cx="0" cy="0"/>
          <a:chOff x="0" y="0"/>
          <a:chExt cx="0" cy="0"/>
        </a:xfrm>
      </p:grpSpPr>
      <p:sp>
        <p:nvSpPr>
          <p:cNvPr id="5716" name="Google Shape;5716;gf58d6fef3e_2_22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7" name="Google Shape;5717;gf58d6fef3e_2_22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9" name="Shape 6129"/>
        <p:cNvGrpSpPr/>
        <p:nvPr/>
      </p:nvGrpSpPr>
      <p:grpSpPr>
        <a:xfrm>
          <a:off x="0" y="0"/>
          <a:ext cx="0" cy="0"/>
          <a:chOff x="0" y="0"/>
          <a:chExt cx="0" cy="0"/>
        </a:xfrm>
      </p:grpSpPr>
      <p:sp>
        <p:nvSpPr>
          <p:cNvPr id="6130" name="Google Shape;6130;gf58d6fef3e_2_23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1" name="Google Shape;6131;gf58d6fef3e_2_23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0" name="Shape 6490"/>
        <p:cNvGrpSpPr/>
        <p:nvPr/>
      </p:nvGrpSpPr>
      <p:grpSpPr>
        <a:xfrm>
          <a:off x="0" y="0"/>
          <a:ext cx="0" cy="0"/>
          <a:chOff x="0" y="0"/>
          <a:chExt cx="0" cy="0"/>
        </a:xfrm>
      </p:grpSpPr>
      <p:sp>
        <p:nvSpPr>
          <p:cNvPr id="6491" name="Google Shape;6491;gf58d6fef3e_2_23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2" name="Google Shape;6492;gf58d6fef3e_2_23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0" name="Shape 7000"/>
        <p:cNvGrpSpPr/>
        <p:nvPr/>
      </p:nvGrpSpPr>
      <p:grpSpPr>
        <a:xfrm>
          <a:off x="0" y="0"/>
          <a:ext cx="0" cy="0"/>
          <a:chOff x="0" y="0"/>
          <a:chExt cx="0" cy="0"/>
        </a:xfrm>
      </p:grpSpPr>
      <p:sp>
        <p:nvSpPr>
          <p:cNvPr id="7001" name="Google Shape;7001;gf58d6fef3e_2_23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2" name="Google Shape;7002;gf58d6fef3e_2_23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0" name="Shape 7620"/>
        <p:cNvGrpSpPr/>
        <p:nvPr/>
      </p:nvGrpSpPr>
      <p:grpSpPr>
        <a:xfrm>
          <a:off x="0" y="0"/>
          <a:ext cx="0" cy="0"/>
          <a:chOff x="0" y="0"/>
          <a:chExt cx="0" cy="0"/>
        </a:xfrm>
      </p:grpSpPr>
      <p:sp>
        <p:nvSpPr>
          <p:cNvPr id="7621" name="Google Shape;7621;gf58d6fef3e_2_24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2" name="Google Shape;7622;gf58d6fef3e_2_24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4" name="Shape 8214"/>
        <p:cNvGrpSpPr/>
        <p:nvPr/>
      </p:nvGrpSpPr>
      <p:grpSpPr>
        <a:xfrm>
          <a:off x="0" y="0"/>
          <a:ext cx="0" cy="0"/>
          <a:chOff x="0" y="0"/>
          <a:chExt cx="0" cy="0"/>
        </a:xfrm>
      </p:grpSpPr>
      <p:sp>
        <p:nvSpPr>
          <p:cNvPr id="8215" name="Google Shape;8215;gf58d6fef3e_2_25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6" name="Google Shape;8216;gf58d6fef3e_2_25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5" name="Shape 8535"/>
        <p:cNvGrpSpPr/>
        <p:nvPr/>
      </p:nvGrpSpPr>
      <p:grpSpPr>
        <a:xfrm>
          <a:off x="0" y="0"/>
          <a:ext cx="0" cy="0"/>
          <a:chOff x="0" y="0"/>
          <a:chExt cx="0" cy="0"/>
        </a:xfrm>
      </p:grpSpPr>
      <p:sp>
        <p:nvSpPr>
          <p:cNvPr id="8536" name="Google Shape;8536;gf58d6fef3e_2_25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7" name="Google Shape;8537;gf58d6fef3e_2_25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0" name="Shape 8840"/>
        <p:cNvGrpSpPr/>
        <p:nvPr/>
      </p:nvGrpSpPr>
      <p:grpSpPr>
        <a:xfrm>
          <a:off x="0" y="0"/>
          <a:ext cx="0" cy="0"/>
          <a:chOff x="0" y="0"/>
          <a:chExt cx="0" cy="0"/>
        </a:xfrm>
      </p:grpSpPr>
      <p:sp>
        <p:nvSpPr>
          <p:cNvPr id="8841" name="Google Shape;8841;gf58d6fef3e_2_25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2" name="Google Shape;8842;gf58d6fef3e_2_25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26c6b1b8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f26c6b1b8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0370779cf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f0370779c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0370779cf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0370779c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26c6b1b8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f26c6b1b8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26c6b1b8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26c6b1b8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1"/>
            </a:gs>
            <a:gs pos="36000">
              <a:schemeClr val="dk1"/>
            </a:gs>
            <a:gs pos="100000">
              <a:schemeClr val="dk2"/>
            </a:gs>
          </a:gsLst>
          <a:lin ang="2700006" scaled="0"/>
        </a:gradFill>
      </p:bgPr>
    </p:bg>
    <p:spTree>
      <p:nvGrpSpPr>
        <p:cNvPr id="8" name="Shape 8"/>
        <p:cNvGrpSpPr/>
        <p:nvPr/>
      </p:nvGrpSpPr>
      <p:grpSpPr>
        <a:xfrm>
          <a:off x="0" y="0"/>
          <a:ext cx="0" cy="0"/>
          <a:chOff x="0" y="0"/>
          <a:chExt cx="0" cy="0"/>
        </a:xfrm>
      </p:grpSpPr>
      <p:sp>
        <p:nvSpPr>
          <p:cNvPr id="9" name="Google Shape;9;p2"/>
          <p:cNvSpPr txBox="1"/>
          <p:nvPr>
            <p:ph type="title"/>
          </p:nvPr>
        </p:nvSpPr>
        <p:spPr>
          <a:xfrm>
            <a:off x="4778500" y="833888"/>
            <a:ext cx="3650400" cy="2741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 name="Google Shape;10;p2"/>
          <p:cNvSpPr txBox="1"/>
          <p:nvPr>
            <p:ph idx="1" type="subTitle"/>
          </p:nvPr>
        </p:nvSpPr>
        <p:spPr>
          <a:xfrm>
            <a:off x="4778500" y="3791788"/>
            <a:ext cx="2874900" cy="6687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400"/>
              <a:buNone/>
              <a:defRPr>
                <a:solidFill>
                  <a:schemeClr val="accent2"/>
                </a:solidFill>
                <a:latin typeface="Spartan Medium"/>
                <a:ea typeface="Spartan Medium"/>
                <a:cs typeface="Spartan Medium"/>
                <a:sym typeface="Spartan Mediu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236475" y="0"/>
              <a:ext cx="837375" cy="847850"/>
            </a:xfrm>
            <a:custGeom>
              <a:rect b="b" l="l" r="r" t="t"/>
              <a:pathLst>
                <a:path extrusionOk="0" h="33914" w="33495">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p:nvPr/>
        </p:nvSpPr>
        <p:spPr>
          <a:xfrm>
            <a:off x="7412313" y="563400"/>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412313" y="710600"/>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556288" y="563400"/>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556288" y="710600"/>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6" name="Shape 116"/>
        <p:cNvGrpSpPr/>
        <p:nvPr/>
      </p:nvGrpSpPr>
      <p:grpSpPr>
        <a:xfrm>
          <a:off x="0" y="0"/>
          <a:ext cx="0" cy="0"/>
          <a:chOff x="0" y="0"/>
          <a:chExt cx="0" cy="0"/>
        </a:xfrm>
      </p:grpSpPr>
      <p:sp>
        <p:nvSpPr>
          <p:cNvPr id="117" name="Google Shape;117;p11"/>
          <p:cNvSpPr txBox="1"/>
          <p:nvPr>
            <p:ph hasCustomPrompt="1" type="title"/>
          </p:nvPr>
        </p:nvSpPr>
        <p:spPr>
          <a:xfrm>
            <a:off x="1284000" y="15599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8" name="Google Shape;118;p11"/>
          <p:cNvSpPr txBox="1"/>
          <p:nvPr>
            <p:ph idx="1" type="subTitle"/>
          </p:nvPr>
        </p:nvSpPr>
        <p:spPr>
          <a:xfrm>
            <a:off x="1661250" y="3071125"/>
            <a:ext cx="5821500" cy="5124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9" name="Google Shape;119;p11"/>
          <p:cNvGrpSpPr/>
          <p:nvPr/>
        </p:nvGrpSpPr>
        <p:grpSpPr>
          <a:xfrm flipH="1" rot="10800000">
            <a:off x="7968663" y="584540"/>
            <a:ext cx="2337900" cy="560387"/>
            <a:chOff x="6135125" y="2934550"/>
            <a:chExt cx="2337900" cy="701975"/>
          </a:xfrm>
        </p:grpSpPr>
        <p:sp>
          <p:nvSpPr>
            <p:cNvPr id="120" name="Google Shape;120;p11"/>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1"/>
          <p:cNvSpPr/>
          <p:nvPr/>
        </p:nvSpPr>
        <p:spPr>
          <a:xfrm flipH="1" rot="10800000">
            <a:off x="753763" y="327038"/>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8" name="Shape 128"/>
        <p:cNvGrpSpPr/>
        <p:nvPr/>
      </p:nvGrpSpPr>
      <p:grpSpPr>
        <a:xfrm>
          <a:off x="0" y="0"/>
          <a:ext cx="0" cy="0"/>
          <a:chOff x="0" y="0"/>
          <a:chExt cx="0" cy="0"/>
        </a:xfrm>
      </p:grpSpPr>
      <p:sp>
        <p:nvSpPr>
          <p:cNvPr id="129" name="Google Shape;129;p13"/>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13"/>
          <p:cNvSpPr txBox="1"/>
          <p:nvPr>
            <p:ph idx="1" type="subTitle"/>
          </p:nvPr>
        </p:nvSpPr>
        <p:spPr>
          <a:xfrm>
            <a:off x="720000" y="1622650"/>
            <a:ext cx="2574300" cy="3696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gn="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1" name="Google Shape;131;p13"/>
          <p:cNvSpPr txBox="1"/>
          <p:nvPr>
            <p:ph idx="2" type="subTitle"/>
          </p:nvPr>
        </p:nvSpPr>
        <p:spPr>
          <a:xfrm>
            <a:off x="716600" y="1989652"/>
            <a:ext cx="25743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2" name="Google Shape;132;p13"/>
          <p:cNvSpPr txBox="1"/>
          <p:nvPr>
            <p:ph hasCustomPrompt="1" idx="3" type="title"/>
          </p:nvPr>
        </p:nvSpPr>
        <p:spPr>
          <a:xfrm>
            <a:off x="3497321" y="1622650"/>
            <a:ext cx="944700" cy="953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3" name="Google Shape;133;p13"/>
          <p:cNvSpPr txBox="1"/>
          <p:nvPr>
            <p:ph hasCustomPrompt="1" idx="4" type="title"/>
          </p:nvPr>
        </p:nvSpPr>
        <p:spPr>
          <a:xfrm>
            <a:off x="3497321" y="2920550"/>
            <a:ext cx="944700" cy="953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4" name="Google Shape;134;p13"/>
          <p:cNvSpPr txBox="1"/>
          <p:nvPr>
            <p:ph hasCustomPrompt="1" idx="5" type="title"/>
          </p:nvPr>
        </p:nvSpPr>
        <p:spPr>
          <a:xfrm>
            <a:off x="4689896" y="2920550"/>
            <a:ext cx="944700" cy="953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5" name="Google Shape;135;p13"/>
          <p:cNvSpPr txBox="1"/>
          <p:nvPr>
            <p:ph hasCustomPrompt="1" idx="6" type="title"/>
          </p:nvPr>
        </p:nvSpPr>
        <p:spPr>
          <a:xfrm>
            <a:off x="4689896" y="1622650"/>
            <a:ext cx="944700" cy="953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6" name="Google Shape;136;p13"/>
          <p:cNvSpPr txBox="1"/>
          <p:nvPr>
            <p:ph idx="7" type="subTitle"/>
          </p:nvPr>
        </p:nvSpPr>
        <p:spPr>
          <a:xfrm>
            <a:off x="720000" y="2920550"/>
            <a:ext cx="2574300" cy="3696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gn="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7" name="Google Shape;137;p13"/>
          <p:cNvSpPr txBox="1"/>
          <p:nvPr>
            <p:ph idx="8" type="subTitle"/>
          </p:nvPr>
        </p:nvSpPr>
        <p:spPr>
          <a:xfrm>
            <a:off x="713175" y="3287953"/>
            <a:ext cx="25743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accent2"/>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8" name="Google Shape;138;p13"/>
          <p:cNvSpPr txBox="1"/>
          <p:nvPr>
            <p:ph idx="9" type="subTitle"/>
          </p:nvPr>
        </p:nvSpPr>
        <p:spPr>
          <a:xfrm>
            <a:off x="5856625" y="1622650"/>
            <a:ext cx="2574300" cy="366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9" name="Google Shape;139;p13"/>
          <p:cNvSpPr txBox="1"/>
          <p:nvPr>
            <p:ph idx="13" type="subTitle"/>
          </p:nvPr>
        </p:nvSpPr>
        <p:spPr>
          <a:xfrm>
            <a:off x="5849804" y="1989652"/>
            <a:ext cx="25743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0" name="Google Shape;140;p13"/>
          <p:cNvSpPr txBox="1"/>
          <p:nvPr>
            <p:ph idx="14" type="subTitle"/>
          </p:nvPr>
        </p:nvSpPr>
        <p:spPr>
          <a:xfrm>
            <a:off x="5863500" y="2920550"/>
            <a:ext cx="2574300" cy="369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1" name="Google Shape;141;p13"/>
          <p:cNvSpPr txBox="1"/>
          <p:nvPr>
            <p:ph idx="15" type="subTitle"/>
          </p:nvPr>
        </p:nvSpPr>
        <p:spPr>
          <a:xfrm>
            <a:off x="5856675" y="3287953"/>
            <a:ext cx="25743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142" name="Google Shape;142;p13"/>
          <p:cNvGrpSpPr/>
          <p:nvPr/>
        </p:nvGrpSpPr>
        <p:grpSpPr>
          <a:xfrm>
            <a:off x="7455325" y="310599"/>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3"/>
          <p:cNvGrpSpPr/>
          <p:nvPr/>
        </p:nvGrpSpPr>
        <p:grpSpPr>
          <a:xfrm>
            <a:off x="713238" y="4305325"/>
            <a:ext cx="844650" cy="838175"/>
            <a:chOff x="513200" y="2286375"/>
            <a:chExt cx="844650" cy="838175"/>
          </a:xfrm>
        </p:grpSpPr>
        <p:sp>
          <p:nvSpPr>
            <p:cNvPr id="150" name="Google Shape;150;p13"/>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3"/>
          <p:cNvSpPr/>
          <p:nvPr/>
        </p:nvSpPr>
        <p:spPr>
          <a:xfrm>
            <a:off x="1550562" y="4305325"/>
            <a:ext cx="844660"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124613" y="-2000"/>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13"/>
          <p:cNvGrpSpPr/>
          <p:nvPr/>
        </p:nvGrpSpPr>
        <p:grpSpPr>
          <a:xfrm>
            <a:off x="757688" y="889675"/>
            <a:ext cx="201100" cy="204325"/>
            <a:chOff x="3375338" y="419625"/>
            <a:chExt cx="201100" cy="204325"/>
          </a:xfrm>
        </p:grpSpPr>
        <p:sp>
          <p:nvSpPr>
            <p:cNvPr id="161" name="Google Shape;161;p13"/>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3"/>
          <p:cNvGrpSpPr/>
          <p:nvPr/>
        </p:nvGrpSpPr>
        <p:grpSpPr>
          <a:xfrm>
            <a:off x="2116338" y="4506338"/>
            <a:ext cx="201100" cy="204325"/>
            <a:chOff x="3375338" y="419625"/>
            <a:chExt cx="201100" cy="204325"/>
          </a:xfrm>
        </p:grpSpPr>
        <p:sp>
          <p:nvSpPr>
            <p:cNvPr id="166" name="Google Shape;166;p13"/>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orient="horz" pos="177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70" name="Shape 170"/>
        <p:cNvGrpSpPr/>
        <p:nvPr/>
      </p:nvGrpSpPr>
      <p:grpSpPr>
        <a:xfrm>
          <a:off x="0" y="0"/>
          <a:ext cx="0" cy="0"/>
          <a:chOff x="0" y="0"/>
          <a:chExt cx="0" cy="0"/>
        </a:xfrm>
      </p:grpSpPr>
      <p:sp>
        <p:nvSpPr>
          <p:cNvPr id="171" name="Google Shape;171;p14"/>
          <p:cNvSpPr txBox="1"/>
          <p:nvPr>
            <p:ph type="title"/>
          </p:nvPr>
        </p:nvSpPr>
        <p:spPr>
          <a:xfrm>
            <a:off x="1388175" y="885525"/>
            <a:ext cx="63678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sz="1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72" name="Google Shape;172;p14"/>
          <p:cNvSpPr txBox="1"/>
          <p:nvPr>
            <p:ph idx="1" type="subTitle"/>
          </p:nvPr>
        </p:nvSpPr>
        <p:spPr>
          <a:xfrm>
            <a:off x="1795350" y="3414825"/>
            <a:ext cx="5553300" cy="6156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3" name="Google Shape;173;p14"/>
          <p:cNvSpPr/>
          <p:nvPr/>
        </p:nvSpPr>
        <p:spPr>
          <a:xfrm rot="10800000">
            <a:off x="8034192" y="216375"/>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4"/>
          <p:cNvGrpSpPr/>
          <p:nvPr/>
        </p:nvGrpSpPr>
        <p:grpSpPr>
          <a:xfrm rot="10800000">
            <a:off x="7755892" y="1088325"/>
            <a:ext cx="201100" cy="204325"/>
            <a:chOff x="3375338" y="419625"/>
            <a:chExt cx="201100" cy="204325"/>
          </a:xfrm>
        </p:grpSpPr>
        <p:sp>
          <p:nvSpPr>
            <p:cNvPr id="175" name="Google Shape;175;p14"/>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4"/>
          <p:cNvGrpSpPr/>
          <p:nvPr/>
        </p:nvGrpSpPr>
        <p:grpSpPr>
          <a:xfrm>
            <a:off x="-1622800" y="4375124"/>
            <a:ext cx="2337900" cy="560387"/>
            <a:chOff x="6135125" y="2934550"/>
            <a:chExt cx="2337900" cy="701975"/>
          </a:xfrm>
        </p:grpSpPr>
        <p:sp>
          <p:nvSpPr>
            <p:cNvPr id="180" name="Google Shape;180;p14"/>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4"/>
          <p:cNvSpPr/>
          <p:nvPr/>
        </p:nvSpPr>
        <p:spPr>
          <a:xfrm>
            <a:off x="310" y="742437"/>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160303" y="876128"/>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160303" y="1219581"/>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495251" y="876128"/>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495251" y="1219581"/>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1430" y="1437"/>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rot="-5400000">
            <a:off x="-1430" y="1499"/>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3" name="Shape 193"/>
        <p:cNvGrpSpPr/>
        <p:nvPr/>
      </p:nvGrpSpPr>
      <p:grpSpPr>
        <a:xfrm>
          <a:off x="0" y="0"/>
          <a:ext cx="0" cy="0"/>
          <a:chOff x="0" y="0"/>
          <a:chExt cx="0" cy="0"/>
        </a:xfrm>
      </p:grpSpPr>
      <p:sp>
        <p:nvSpPr>
          <p:cNvPr id="194" name="Google Shape;194;p15"/>
          <p:cNvSpPr txBox="1"/>
          <p:nvPr>
            <p:ph type="title"/>
          </p:nvPr>
        </p:nvSpPr>
        <p:spPr>
          <a:xfrm>
            <a:off x="2290025" y="33927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5" name="Google Shape;195;p15"/>
          <p:cNvSpPr txBox="1"/>
          <p:nvPr>
            <p:ph idx="1" type="subTitle"/>
          </p:nvPr>
        </p:nvSpPr>
        <p:spPr>
          <a:xfrm>
            <a:off x="1857575" y="1188100"/>
            <a:ext cx="54249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96" name="Google Shape;196;p15"/>
          <p:cNvSpPr/>
          <p:nvPr/>
        </p:nvSpPr>
        <p:spPr>
          <a:xfrm>
            <a:off x="512725" y="1235256"/>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508725" y="384206"/>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5"/>
          <p:cNvGrpSpPr/>
          <p:nvPr/>
        </p:nvGrpSpPr>
        <p:grpSpPr>
          <a:xfrm>
            <a:off x="8042700" y="3739224"/>
            <a:ext cx="2337900" cy="560387"/>
            <a:chOff x="6135125" y="2934550"/>
            <a:chExt cx="2337900" cy="701975"/>
          </a:xfrm>
        </p:grpSpPr>
        <p:sp>
          <p:nvSpPr>
            <p:cNvPr id="199" name="Google Shape;199;p15"/>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05" name="Shape 205"/>
        <p:cNvGrpSpPr/>
        <p:nvPr/>
      </p:nvGrpSpPr>
      <p:grpSpPr>
        <a:xfrm>
          <a:off x="0" y="0"/>
          <a:ext cx="0" cy="0"/>
          <a:chOff x="0" y="0"/>
          <a:chExt cx="0" cy="0"/>
        </a:xfrm>
      </p:grpSpPr>
      <p:sp>
        <p:nvSpPr>
          <p:cNvPr id="206" name="Google Shape;206;p16"/>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7" name="Google Shape;207;p16"/>
          <p:cNvGrpSpPr/>
          <p:nvPr/>
        </p:nvGrpSpPr>
        <p:grpSpPr>
          <a:xfrm>
            <a:off x="8424000" y="541161"/>
            <a:ext cx="2337900" cy="560387"/>
            <a:chOff x="6135125" y="2934550"/>
            <a:chExt cx="2337900" cy="701975"/>
          </a:xfrm>
        </p:grpSpPr>
        <p:sp>
          <p:nvSpPr>
            <p:cNvPr id="208" name="Google Shape;208;p16"/>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bg>
      <p:bgPr>
        <a:gradFill>
          <a:gsLst>
            <a:gs pos="0">
              <a:schemeClr val="dk1"/>
            </a:gs>
            <a:gs pos="36000">
              <a:schemeClr val="dk1"/>
            </a:gs>
            <a:gs pos="100000">
              <a:schemeClr val="dk2"/>
            </a:gs>
          </a:gsLst>
          <a:lin ang="8099331" scaled="0"/>
        </a:gradFill>
      </p:bgPr>
    </p:bg>
    <p:spTree>
      <p:nvGrpSpPr>
        <p:cNvPr id="214" name="Shape 214"/>
        <p:cNvGrpSpPr/>
        <p:nvPr/>
      </p:nvGrpSpPr>
      <p:grpSpPr>
        <a:xfrm>
          <a:off x="0" y="0"/>
          <a:ext cx="0" cy="0"/>
          <a:chOff x="0" y="0"/>
          <a:chExt cx="0" cy="0"/>
        </a:xfrm>
      </p:grpSpPr>
      <p:sp>
        <p:nvSpPr>
          <p:cNvPr id="215" name="Google Shape;215;p17"/>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216" name="Shape 216"/>
        <p:cNvGrpSpPr/>
        <p:nvPr/>
      </p:nvGrpSpPr>
      <p:grpSpPr>
        <a:xfrm>
          <a:off x="0" y="0"/>
          <a:ext cx="0" cy="0"/>
          <a:chOff x="0" y="0"/>
          <a:chExt cx="0" cy="0"/>
        </a:xfrm>
      </p:grpSpPr>
      <p:sp>
        <p:nvSpPr>
          <p:cNvPr id="217" name="Google Shape;217;p18"/>
          <p:cNvSpPr/>
          <p:nvPr/>
        </p:nvSpPr>
        <p:spPr>
          <a:xfrm flipH="1">
            <a:off x="8008900" y="4464063"/>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flipH="1">
            <a:off x="595600" y="4727631"/>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flipH="1">
            <a:off x="176525" y="3876581"/>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18"/>
          <p:cNvGrpSpPr/>
          <p:nvPr/>
        </p:nvGrpSpPr>
        <p:grpSpPr>
          <a:xfrm flipH="1">
            <a:off x="8180850" y="534999"/>
            <a:ext cx="2337900" cy="560387"/>
            <a:chOff x="6135125" y="2934550"/>
            <a:chExt cx="2337900" cy="701975"/>
          </a:xfrm>
        </p:grpSpPr>
        <p:sp>
          <p:nvSpPr>
            <p:cNvPr id="221" name="Google Shape;221;p18"/>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18"/>
          <p:cNvGrpSpPr/>
          <p:nvPr/>
        </p:nvGrpSpPr>
        <p:grpSpPr>
          <a:xfrm rot="10800000">
            <a:off x="936073" y="0"/>
            <a:ext cx="844650" cy="838175"/>
            <a:chOff x="513200" y="2286375"/>
            <a:chExt cx="844650" cy="838175"/>
          </a:xfrm>
        </p:grpSpPr>
        <p:sp>
          <p:nvSpPr>
            <p:cNvPr id="228" name="Google Shape;228;p18"/>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8"/>
          <p:cNvSpPr/>
          <p:nvPr/>
        </p:nvSpPr>
        <p:spPr>
          <a:xfrm rot="10800000">
            <a:off x="98738" y="0"/>
            <a:ext cx="844660"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18"/>
          <p:cNvGrpSpPr/>
          <p:nvPr/>
        </p:nvGrpSpPr>
        <p:grpSpPr>
          <a:xfrm rot="10800000">
            <a:off x="176523" y="432838"/>
            <a:ext cx="201100" cy="204325"/>
            <a:chOff x="3375338" y="419625"/>
            <a:chExt cx="201100" cy="204325"/>
          </a:xfrm>
        </p:grpSpPr>
        <p:sp>
          <p:nvSpPr>
            <p:cNvPr id="238" name="Google Shape;238;p18"/>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18"/>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
    <p:bg>
      <p:bgPr>
        <a:gradFill>
          <a:gsLst>
            <a:gs pos="0">
              <a:schemeClr val="dk1"/>
            </a:gs>
            <a:gs pos="36000">
              <a:schemeClr val="dk1"/>
            </a:gs>
            <a:gs pos="100000">
              <a:schemeClr val="dk2"/>
            </a:gs>
          </a:gsLst>
          <a:lin ang="8099331" scaled="0"/>
        </a:gradFill>
      </p:bgPr>
    </p:bg>
    <p:spTree>
      <p:nvGrpSpPr>
        <p:cNvPr id="243" name="Shape 243"/>
        <p:cNvGrpSpPr/>
        <p:nvPr/>
      </p:nvGrpSpPr>
      <p:grpSpPr>
        <a:xfrm>
          <a:off x="0" y="0"/>
          <a:ext cx="0" cy="0"/>
          <a:chOff x="0" y="0"/>
          <a:chExt cx="0" cy="0"/>
        </a:xfrm>
      </p:grpSpPr>
      <p:sp>
        <p:nvSpPr>
          <p:cNvPr id="244" name="Google Shape;244;p19"/>
          <p:cNvSpPr/>
          <p:nvPr/>
        </p:nvSpPr>
        <p:spPr>
          <a:xfrm>
            <a:off x="8403360" y="73211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8563353" y="86580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8563353" y="12092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8898301" y="86580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flipH="1">
            <a:off x="7975125" y="4400563"/>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19"/>
          <p:cNvGrpSpPr/>
          <p:nvPr/>
        </p:nvGrpSpPr>
        <p:grpSpPr>
          <a:xfrm flipH="1">
            <a:off x="-1323875" y="534999"/>
            <a:ext cx="2337900" cy="560387"/>
            <a:chOff x="6135125" y="2934550"/>
            <a:chExt cx="2337900" cy="701975"/>
          </a:xfrm>
        </p:grpSpPr>
        <p:sp>
          <p:nvSpPr>
            <p:cNvPr id="250" name="Google Shape;250;p19"/>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19"/>
          <p:cNvSpPr/>
          <p:nvPr/>
        </p:nvSpPr>
        <p:spPr>
          <a:xfrm>
            <a:off x="8898301" y="120925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rot="5400000">
            <a:off x="8401620" y="-8888"/>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rot="-5400000">
            <a:off x="8401620" y="-8826"/>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7">
    <p:spTree>
      <p:nvGrpSpPr>
        <p:cNvPr id="260" name="Shape 260"/>
        <p:cNvGrpSpPr/>
        <p:nvPr/>
      </p:nvGrpSpPr>
      <p:grpSpPr>
        <a:xfrm>
          <a:off x="0" y="0"/>
          <a:ext cx="0" cy="0"/>
          <a:chOff x="0" y="0"/>
          <a:chExt cx="0" cy="0"/>
        </a:xfrm>
      </p:grpSpPr>
      <p:sp>
        <p:nvSpPr>
          <p:cNvPr id="261" name="Google Shape;261;p20"/>
          <p:cNvSpPr/>
          <p:nvPr/>
        </p:nvSpPr>
        <p:spPr>
          <a:xfrm rot="-5400000">
            <a:off x="5238" y="-5250"/>
            <a:ext cx="837375" cy="847850"/>
          </a:xfrm>
          <a:custGeom>
            <a:rect b="b" l="l" r="r" t="t"/>
            <a:pathLst>
              <a:path extrusionOk="0" h="33914" w="33495">
                <a:moveTo>
                  <a:pt x="0" y="1"/>
                </a:moveTo>
                <a:cubicBezTo>
                  <a:pt x="0" y="9364"/>
                  <a:pt x="3733" y="17826"/>
                  <a:pt x="9910" y="23971"/>
                </a:cubicBezTo>
                <a:cubicBezTo>
                  <a:pt x="15959" y="30020"/>
                  <a:pt x="24261" y="33785"/>
                  <a:pt x="33495" y="33914"/>
                </a:cubicBez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rot="-5400000">
            <a:off x="563400" y="604400"/>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rot="-5400000">
            <a:off x="710600" y="604400"/>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rot="-5400000">
            <a:off x="563400" y="4604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rot="-5400000">
            <a:off x="710600" y="4604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rot="5400000">
            <a:off x="7686537" y="536437"/>
            <a:ext cx="743798" cy="740947"/>
          </a:xfrm>
          <a:custGeom>
            <a:rect b="b" l="l" r="r" t="t"/>
            <a:pathLst>
              <a:path extrusionOk="0" h="33527" w="33656">
                <a:moveTo>
                  <a:pt x="0" y="0"/>
                </a:moveTo>
                <a:lnTo>
                  <a:pt x="0" y="33527"/>
                </a:lnTo>
                <a:lnTo>
                  <a:pt x="33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dk1"/>
            </a:gs>
            <a:gs pos="36000">
              <a:schemeClr val="dk1"/>
            </a:gs>
            <a:gs pos="100000">
              <a:schemeClr val="dk2"/>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715100" y="2087125"/>
            <a:ext cx="3347400" cy="14883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 type="subTitle"/>
          </p:nvPr>
        </p:nvSpPr>
        <p:spPr>
          <a:xfrm>
            <a:off x="715100" y="3791800"/>
            <a:ext cx="3347400" cy="6687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400"/>
              <a:buNone/>
              <a:defRPr>
                <a:solidFill>
                  <a:schemeClr val="accent2"/>
                </a:solidFill>
                <a:latin typeface="Spartan Medium"/>
                <a:ea typeface="Spartan Medium"/>
                <a:cs typeface="Spartan Medium"/>
                <a:sym typeface="Spartan Medium"/>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 name="Google Shape;21;p3"/>
          <p:cNvSpPr txBox="1"/>
          <p:nvPr>
            <p:ph hasCustomPrompt="1" idx="2" type="title"/>
          </p:nvPr>
        </p:nvSpPr>
        <p:spPr>
          <a:xfrm>
            <a:off x="715100" y="535000"/>
            <a:ext cx="6576000" cy="1511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8000"/>
              <a:buNone/>
              <a:defRPr sz="8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8">
    <p:spTree>
      <p:nvGrpSpPr>
        <p:cNvPr id="268" name="Shape 268"/>
        <p:cNvGrpSpPr/>
        <p:nvPr/>
      </p:nvGrpSpPr>
      <p:grpSpPr>
        <a:xfrm>
          <a:off x="0" y="0"/>
          <a:ext cx="0" cy="0"/>
          <a:chOff x="0" y="0"/>
          <a:chExt cx="0" cy="0"/>
        </a:xfrm>
      </p:grpSpPr>
      <p:sp>
        <p:nvSpPr>
          <p:cNvPr id="269" name="Google Shape;269;p21"/>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70" name="Google Shape;270;p21"/>
          <p:cNvGrpSpPr/>
          <p:nvPr/>
        </p:nvGrpSpPr>
        <p:grpSpPr>
          <a:xfrm>
            <a:off x="8424000" y="541161"/>
            <a:ext cx="2337900" cy="560387"/>
            <a:chOff x="6135125" y="2934550"/>
            <a:chExt cx="2337900" cy="701975"/>
          </a:xfrm>
        </p:grpSpPr>
        <p:sp>
          <p:nvSpPr>
            <p:cNvPr id="271" name="Google Shape;271;p21"/>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9">
    <p:spTree>
      <p:nvGrpSpPr>
        <p:cNvPr id="277" name="Shape 277"/>
        <p:cNvGrpSpPr/>
        <p:nvPr/>
      </p:nvGrpSpPr>
      <p:grpSpPr>
        <a:xfrm>
          <a:off x="0" y="0"/>
          <a:ext cx="0" cy="0"/>
          <a:chOff x="0" y="0"/>
          <a:chExt cx="0" cy="0"/>
        </a:xfrm>
      </p:grpSpPr>
      <p:sp>
        <p:nvSpPr>
          <p:cNvPr id="278" name="Google Shape;278;p22"/>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9" name="Google Shape;279;p22"/>
          <p:cNvSpPr/>
          <p:nvPr/>
        </p:nvSpPr>
        <p:spPr>
          <a:xfrm rot="10800000">
            <a:off x="715088" y="3773525"/>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2"/>
          <p:cNvGrpSpPr/>
          <p:nvPr/>
        </p:nvGrpSpPr>
        <p:grpSpPr>
          <a:xfrm rot="10800000">
            <a:off x="715088" y="3512500"/>
            <a:ext cx="201100" cy="204325"/>
            <a:chOff x="3375338" y="419625"/>
            <a:chExt cx="201100" cy="204325"/>
          </a:xfrm>
        </p:grpSpPr>
        <p:sp>
          <p:nvSpPr>
            <p:cNvPr id="281" name="Google Shape;281;p22"/>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2"/>
          <p:cNvGrpSpPr/>
          <p:nvPr/>
        </p:nvGrpSpPr>
        <p:grpSpPr>
          <a:xfrm flipH="1" rot="10800000">
            <a:off x="7929988" y="792490"/>
            <a:ext cx="2337900" cy="560387"/>
            <a:chOff x="6135125" y="2934550"/>
            <a:chExt cx="2337900" cy="701975"/>
          </a:xfrm>
        </p:grpSpPr>
        <p:sp>
          <p:nvSpPr>
            <p:cNvPr id="286" name="Google Shape;286;p22"/>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2"/>
          <p:cNvSpPr/>
          <p:nvPr/>
        </p:nvSpPr>
        <p:spPr>
          <a:xfrm flipH="1" rot="10800000">
            <a:off x="715088" y="534988"/>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10">
    <p:spTree>
      <p:nvGrpSpPr>
        <p:cNvPr id="293" name="Shape 293"/>
        <p:cNvGrpSpPr/>
        <p:nvPr/>
      </p:nvGrpSpPr>
      <p:grpSpPr>
        <a:xfrm>
          <a:off x="0" y="0"/>
          <a:ext cx="0" cy="0"/>
          <a:chOff x="0" y="0"/>
          <a:chExt cx="0" cy="0"/>
        </a:xfrm>
      </p:grpSpPr>
      <p:sp>
        <p:nvSpPr>
          <p:cNvPr id="294" name="Google Shape;294;p23"/>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5" name="Google Shape;295;p23"/>
          <p:cNvSpPr/>
          <p:nvPr/>
        </p:nvSpPr>
        <p:spPr>
          <a:xfrm rot="10800000">
            <a:off x="0" y="-12"/>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3"/>
          <p:cNvGrpSpPr/>
          <p:nvPr/>
        </p:nvGrpSpPr>
        <p:grpSpPr>
          <a:xfrm rot="10800000">
            <a:off x="0" y="837363"/>
            <a:ext cx="844650" cy="838175"/>
            <a:chOff x="513200" y="2286375"/>
            <a:chExt cx="844650" cy="838175"/>
          </a:xfrm>
        </p:grpSpPr>
        <p:sp>
          <p:nvSpPr>
            <p:cNvPr id="297" name="Google Shape;297;p23"/>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3"/>
          <p:cNvGrpSpPr/>
          <p:nvPr/>
        </p:nvGrpSpPr>
        <p:grpSpPr>
          <a:xfrm flipH="1" rot="10800000">
            <a:off x="8428888" y="1675540"/>
            <a:ext cx="2337900" cy="560387"/>
            <a:chOff x="6135125" y="2934550"/>
            <a:chExt cx="2337900" cy="701975"/>
          </a:xfrm>
        </p:grpSpPr>
        <p:sp>
          <p:nvSpPr>
            <p:cNvPr id="306" name="Google Shape;306;p23"/>
            <p:cNvSpPr/>
            <p:nvPr/>
          </p:nvSpPr>
          <p:spPr>
            <a:xfrm>
              <a:off x="6135125" y="2934550"/>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6135125" y="3068825"/>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6135125" y="3203100"/>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6135125" y="3337375"/>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6135125" y="3471650"/>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6135125" y="3605925"/>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3"/>
          <p:cNvSpPr/>
          <p:nvPr/>
        </p:nvSpPr>
        <p:spPr>
          <a:xfrm flipH="1" rot="10800000">
            <a:off x="304888" y="4192613"/>
            <a:ext cx="415100" cy="415875"/>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313" name="Shape 313"/>
        <p:cNvGrpSpPr/>
        <p:nvPr/>
      </p:nvGrpSpPr>
      <p:grpSpPr>
        <a:xfrm>
          <a:off x="0" y="0"/>
          <a:ext cx="0" cy="0"/>
          <a:chOff x="0" y="0"/>
          <a:chExt cx="0" cy="0"/>
        </a:xfrm>
      </p:grpSpPr>
      <p:sp>
        <p:nvSpPr>
          <p:cNvPr id="314" name="Google Shape;314;p24"/>
          <p:cNvSpPr txBox="1"/>
          <p:nvPr>
            <p:ph type="title"/>
          </p:nvPr>
        </p:nvSpPr>
        <p:spPr>
          <a:xfrm>
            <a:off x="720000" y="1739150"/>
            <a:ext cx="3852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5" name="Google Shape;315;p24"/>
          <p:cNvSpPr txBox="1"/>
          <p:nvPr>
            <p:ph idx="1" type="body"/>
          </p:nvPr>
        </p:nvSpPr>
        <p:spPr>
          <a:xfrm>
            <a:off x="1163300" y="2311850"/>
            <a:ext cx="2909100" cy="13542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AutoNum type="arabicPeriod"/>
              <a:defRPr sz="1100">
                <a:solidFill>
                  <a:schemeClr val="accent2"/>
                </a:solidFill>
              </a:defRPr>
            </a:lvl1pPr>
            <a:lvl2pPr indent="-317500" lvl="1" marL="914400" rtl="0">
              <a:lnSpc>
                <a:spcPct val="115000"/>
              </a:lnSpc>
              <a:spcBef>
                <a:spcPts val="0"/>
              </a:spcBef>
              <a:spcAft>
                <a:spcPts val="0"/>
              </a:spcAft>
              <a:buSzPts val="1400"/>
              <a:buAutoNum type="alphaLcPeriod"/>
              <a:defRPr>
                <a:solidFill>
                  <a:schemeClr val="accent2"/>
                </a:solidFill>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sp>
        <p:nvSpPr>
          <p:cNvPr id="316" name="Google Shape;316;p24"/>
          <p:cNvSpPr/>
          <p:nvPr/>
        </p:nvSpPr>
        <p:spPr>
          <a:xfrm rot="5400000">
            <a:off x="362" y="4402509"/>
            <a:ext cx="740239"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rot="5400000">
            <a:off x="477117" y="4562856"/>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rot="5400000">
            <a:off x="133664" y="45628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rot="5400000">
            <a:off x="475692" y="4899230"/>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rot="5400000">
            <a:off x="132238" y="4899230"/>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rot="10800000">
            <a:off x="739583" y="4402549"/>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739520" y="4402549"/>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rot="-5400000">
            <a:off x="8302975" y="3938"/>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4"/>
          <p:cNvGrpSpPr/>
          <p:nvPr/>
        </p:nvGrpSpPr>
        <p:grpSpPr>
          <a:xfrm rot="-5400000">
            <a:off x="7465213" y="3550"/>
            <a:ext cx="844650" cy="838175"/>
            <a:chOff x="513200" y="2286375"/>
            <a:chExt cx="844650" cy="838175"/>
          </a:xfrm>
        </p:grpSpPr>
        <p:sp>
          <p:nvSpPr>
            <p:cNvPr id="325" name="Google Shape;325;p24"/>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4"/>
          <p:cNvSpPr/>
          <p:nvPr/>
        </p:nvSpPr>
        <p:spPr>
          <a:xfrm rot="-5400000">
            <a:off x="718207" y="537742"/>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4"/>
          <p:cNvGrpSpPr/>
          <p:nvPr/>
        </p:nvGrpSpPr>
        <p:grpSpPr>
          <a:xfrm rot="-5400000">
            <a:off x="478119" y="258229"/>
            <a:ext cx="201100" cy="204325"/>
            <a:chOff x="3375338" y="419625"/>
            <a:chExt cx="201100" cy="204325"/>
          </a:xfrm>
        </p:grpSpPr>
        <p:sp>
          <p:nvSpPr>
            <p:cNvPr id="335" name="Google Shape;335;p24"/>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39" name="Shape 339"/>
        <p:cNvGrpSpPr/>
        <p:nvPr/>
      </p:nvGrpSpPr>
      <p:grpSpPr>
        <a:xfrm>
          <a:off x="0" y="0"/>
          <a:ext cx="0" cy="0"/>
          <a:chOff x="0" y="0"/>
          <a:chExt cx="0" cy="0"/>
        </a:xfrm>
      </p:grpSpPr>
      <p:sp>
        <p:nvSpPr>
          <p:cNvPr id="340" name="Google Shape;340;p25"/>
          <p:cNvSpPr txBox="1"/>
          <p:nvPr>
            <p:ph idx="1" type="subTitle"/>
          </p:nvPr>
        </p:nvSpPr>
        <p:spPr>
          <a:xfrm>
            <a:off x="1290763" y="2488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gn="ctr">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rtl="0" algn="ctr">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rtl="0" algn="ctr">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rtl="0" algn="ctr">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rtl="0" algn="ctr">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rtl="0" algn="ctr">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rtl="0" algn="ctr">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rtl="0" algn="ctr">
              <a:lnSpc>
                <a:spcPct val="100000"/>
              </a:lnSpc>
              <a:spcBef>
                <a:spcPts val="0"/>
              </a:spcBef>
              <a:spcAft>
                <a:spcPts val="0"/>
              </a:spcAft>
              <a:buSzPts val="2000"/>
              <a:buFont typeface="Righteous"/>
              <a:buNone/>
              <a:defRPr sz="2000">
                <a:latin typeface="Righteous"/>
                <a:ea typeface="Righteous"/>
                <a:cs typeface="Righteous"/>
                <a:sym typeface="Righteous"/>
              </a:defRPr>
            </a:lvl9pPr>
          </a:lstStyle>
          <a:p/>
        </p:txBody>
      </p:sp>
      <p:sp>
        <p:nvSpPr>
          <p:cNvPr id="341" name="Google Shape;341;p25"/>
          <p:cNvSpPr txBox="1"/>
          <p:nvPr>
            <p:ph idx="2" type="subTitle"/>
          </p:nvPr>
        </p:nvSpPr>
        <p:spPr>
          <a:xfrm>
            <a:off x="4945638" y="2488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gn="ctr">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rtl="0" algn="ctr">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rtl="0" algn="ctr">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rtl="0" algn="ctr">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rtl="0" algn="ctr">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rtl="0" algn="ctr">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rtl="0" algn="ctr">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rtl="0" algn="ctr">
              <a:lnSpc>
                <a:spcPct val="100000"/>
              </a:lnSpc>
              <a:spcBef>
                <a:spcPts val="0"/>
              </a:spcBef>
              <a:spcAft>
                <a:spcPts val="0"/>
              </a:spcAft>
              <a:buSzPts val="2000"/>
              <a:buFont typeface="Righteous"/>
              <a:buNone/>
              <a:defRPr sz="2000">
                <a:latin typeface="Righteous"/>
                <a:ea typeface="Righteous"/>
                <a:cs typeface="Righteous"/>
                <a:sym typeface="Righteous"/>
              </a:defRPr>
            </a:lvl9pPr>
          </a:lstStyle>
          <a:p/>
        </p:txBody>
      </p:sp>
      <p:sp>
        <p:nvSpPr>
          <p:cNvPr id="342" name="Google Shape;342;p25"/>
          <p:cNvSpPr txBox="1"/>
          <p:nvPr>
            <p:ph idx="3" type="subTitle"/>
          </p:nvPr>
        </p:nvSpPr>
        <p:spPr>
          <a:xfrm>
            <a:off x="1290763" y="3102175"/>
            <a:ext cx="2907600" cy="113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25"/>
          <p:cNvSpPr txBox="1"/>
          <p:nvPr>
            <p:ph idx="4" type="subTitle"/>
          </p:nvPr>
        </p:nvSpPr>
        <p:spPr>
          <a:xfrm>
            <a:off x="4945638" y="3102175"/>
            <a:ext cx="2907600" cy="113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25"/>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45" name="Google Shape;345;p25"/>
          <p:cNvGrpSpPr/>
          <p:nvPr/>
        </p:nvGrpSpPr>
        <p:grpSpPr>
          <a:xfrm flipH="1" rot="10800000">
            <a:off x="8428888" y="4048115"/>
            <a:ext cx="2337900" cy="560387"/>
            <a:chOff x="6135125" y="2934550"/>
            <a:chExt cx="2337900" cy="701975"/>
          </a:xfrm>
        </p:grpSpPr>
        <p:sp>
          <p:nvSpPr>
            <p:cNvPr id="346" name="Google Shape;346;p25"/>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25"/>
          <p:cNvSpPr/>
          <p:nvPr/>
        </p:nvSpPr>
        <p:spPr>
          <a:xfrm flipH="1" rot="10800000">
            <a:off x="304888" y="4192613"/>
            <a:ext cx="415100" cy="415875"/>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7928250" y="1235256"/>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7924250" y="384206"/>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55" name="Shape 355"/>
        <p:cNvGrpSpPr/>
        <p:nvPr/>
      </p:nvGrpSpPr>
      <p:grpSpPr>
        <a:xfrm>
          <a:off x="0" y="0"/>
          <a:ext cx="0" cy="0"/>
          <a:chOff x="0" y="0"/>
          <a:chExt cx="0" cy="0"/>
        </a:xfrm>
      </p:grpSpPr>
      <p:sp>
        <p:nvSpPr>
          <p:cNvPr id="356" name="Google Shape;356;p26"/>
          <p:cNvSpPr txBox="1"/>
          <p:nvPr>
            <p:ph type="title"/>
          </p:nvPr>
        </p:nvSpPr>
        <p:spPr>
          <a:xfrm>
            <a:off x="720000" y="2867163"/>
            <a:ext cx="23364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b="0" sz="2000">
                <a:solidFill>
                  <a:srgbClr val="FFFEFC"/>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7" name="Google Shape;357;p26"/>
          <p:cNvSpPr txBox="1"/>
          <p:nvPr>
            <p:ph idx="1" type="subTitle"/>
          </p:nvPr>
        </p:nvSpPr>
        <p:spPr>
          <a:xfrm>
            <a:off x="720000" y="3301325"/>
            <a:ext cx="2336400" cy="714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26"/>
          <p:cNvSpPr txBox="1"/>
          <p:nvPr>
            <p:ph idx="2" type="title"/>
          </p:nvPr>
        </p:nvSpPr>
        <p:spPr>
          <a:xfrm>
            <a:off x="3403800" y="2867200"/>
            <a:ext cx="23364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9" name="Google Shape;359;p26"/>
          <p:cNvSpPr txBox="1"/>
          <p:nvPr>
            <p:ph idx="3" type="subTitle"/>
          </p:nvPr>
        </p:nvSpPr>
        <p:spPr>
          <a:xfrm>
            <a:off x="3403800" y="3301362"/>
            <a:ext cx="2336400" cy="7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6"/>
          <p:cNvSpPr txBox="1"/>
          <p:nvPr>
            <p:ph idx="4" type="title"/>
          </p:nvPr>
        </p:nvSpPr>
        <p:spPr>
          <a:xfrm>
            <a:off x="6087600" y="2867188"/>
            <a:ext cx="23364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1" name="Google Shape;361;p26"/>
          <p:cNvSpPr txBox="1"/>
          <p:nvPr>
            <p:ph idx="5" type="subTitle"/>
          </p:nvPr>
        </p:nvSpPr>
        <p:spPr>
          <a:xfrm>
            <a:off x="6087600" y="3301350"/>
            <a:ext cx="2336400" cy="7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26"/>
          <p:cNvSpPr txBox="1"/>
          <p:nvPr>
            <p:ph idx="6"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3" name="Google Shape;363;p26"/>
          <p:cNvSpPr/>
          <p:nvPr/>
        </p:nvSpPr>
        <p:spPr>
          <a:xfrm>
            <a:off x="8424000" y="4457138"/>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rot="10800000">
            <a:off x="346388" y="4321525"/>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6"/>
          <p:cNvGrpSpPr/>
          <p:nvPr/>
        </p:nvGrpSpPr>
        <p:grpSpPr>
          <a:xfrm rot="10800000">
            <a:off x="346388" y="4060500"/>
            <a:ext cx="201100" cy="204325"/>
            <a:chOff x="3375338" y="419625"/>
            <a:chExt cx="201100" cy="204325"/>
          </a:xfrm>
        </p:grpSpPr>
        <p:sp>
          <p:nvSpPr>
            <p:cNvPr id="366" name="Google Shape;366;p26"/>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26"/>
          <p:cNvGrpSpPr/>
          <p:nvPr/>
        </p:nvGrpSpPr>
        <p:grpSpPr>
          <a:xfrm>
            <a:off x="-1617900" y="541161"/>
            <a:ext cx="2337900" cy="560387"/>
            <a:chOff x="6135125" y="2934550"/>
            <a:chExt cx="2337900" cy="701975"/>
          </a:xfrm>
        </p:grpSpPr>
        <p:sp>
          <p:nvSpPr>
            <p:cNvPr id="371" name="Google Shape;371;p26"/>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77" name="Shape 377"/>
        <p:cNvGrpSpPr/>
        <p:nvPr/>
      </p:nvGrpSpPr>
      <p:grpSpPr>
        <a:xfrm>
          <a:off x="0" y="0"/>
          <a:ext cx="0" cy="0"/>
          <a:chOff x="0" y="0"/>
          <a:chExt cx="0" cy="0"/>
        </a:xfrm>
      </p:grpSpPr>
      <p:sp>
        <p:nvSpPr>
          <p:cNvPr id="378" name="Google Shape;378;p27"/>
          <p:cNvSpPr txBox="1"/>
          <p:nvPr>
            <p:ph type="title"/>
          </p:nvPr>
        </p:nvSpPr>
        <p:spPr>
          <a:xfrm>
            <a:off x="824924" y="3079804"/>
            <a:ext cx="2199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9" name="Google Shape;379;p27"/>
          <p:cNvSpPr txBox="1"/>
          <p:nvPr>
            <p:ph idx="1" type="subTitle"/>
          </p:nvPr>
        </p:nvSpPr>
        <p:spPr>
          <a:xfrm>
            <a:off x="3472051" y="2781274"/>
            <a:ext cx="2199900" cy="85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0" name="Google Shape;380;p27"/>
          <p:cNvSpPr txBox="1"/>
          <p:nvPr>
            <p:ph idx="2" type="title"/>
          </p:nvPr>
        </p:nvSpPr>
        <p:spPr>
          <a:xfrm>
            <a:off x="3471900" y="2423324"/>
            <a:ext cx="2199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27"/>
          <p:cNvSpPr txBox="1"/>
          <p:nvPr>
            <p:ph idx="3" type="subTitle"/>
          </p:nvPr>
        </p:nvSpPr>
        <p:spPr>
          <a:xfrm>
            <a:off x="824925" y="3437754"/>
            <a:ext cx="2199900" cy="85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27"/>
          <p:cNvSpPr txBox="1"/>
          <p:nvPr>
            <p:ph idx="4" type="title"/>
          </p:nvPr>
        </p:nvSpPr>
        <p:spPr>
          <a:xfrm>
            <a:off x="6212100" y="3079804"/>
            <a:ext cx="2087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3" name="Google Shape;383;p27"/>
          <p:cNvSpPr txBox="1"/>
          <p:nvPr>
            <p:ph idx="5" type="subTitle"/>
          </p:nvPr>
        </p:nvSpPr>
        <p:spPr>
          <a:xfrm>
            <a:off x="6119175" y="3437754"/>
            <a:ext cx="2199900" cy="85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4" name="Google Shape;384;p27"/>
          <p:cNvSpPr/>
          <p:nvPr/>
        </p:nvSpPr>
        <p:spPr>
          <a:xfrm rot="5400000">
            <a:off x="7660987" y="-41"/>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rot="5400000">
            <a:off x="8137742" y="160306"/>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rot="5400000">
            <a:off x="7794289" y="16030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rot="5400000">
            <a:off x="8136317" y="496680"/>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rot="5400000">
            <a:off x="7792863" y="496680"/>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rot="10800000">
            <a:off x="8400208" y="-1"/>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8400145" y="-1"/>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7303125" y="1122838"/>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27"/>
          <p:cNvGrpSpPr/>
          <p:nvPr/>
        </p:nvGrpSpPr>
        <p:grpSpPr>
          <a:xfrm>
            <a:off x="8214500" y="881538"/>
            <a:ext cx="201100" cy="204325"/>
            <a:chOff x="3375338" y="419625"/>
            <a:chExt cx="201100" cy="204325"/>
          </a:xfrm>
        </p:grpSpPr>
        <p:sp>
          <p:nvSpPr>
            <p:cNvPr id="393" name="Google Shape;393;p27"/>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7"/>
          <p:cNvGrpSpPr/>
          <p:nvPr/>
        </p:nvGrpSpPr>
        <p:grpSpPr>
          <a:xfrm flipH="1" rot="10800000">
            <a:off x="-1617912" y="963002"/>
            <a:ext cx="2337900" cy="560387"/>
            <a:chOff x="6135125" y="2934550"/>
            <a:chExt cx="2337900" cy="701975"/>
          </a:xfrm>
        </p:grpSpPr>
        <p:sp>
          <p:nvSpPr>
            <p:cNvPr id="398" name="Google Shape;398;p27"/>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27"/>
          <p:cNvSpPr txBox="1"/>
          <p:nvPr>
            <p:ph idx="6"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05" name="Shape 405"/>
        <p:cNvGrpSpPr/>
        <p:nvPr/>
      </p:nvGrpSpPr>
      <p:grpSpPr>
        <a:xfrm>
          <a:off x="0" y="0"/>
          <a:ext cx="0" cy="0"/>
          <a:chOff x="0" y="0"/>
          <a:chExt cx="0" cy="0"/>
        </a:xfrm>
      </p:grpSpPr>
      <p:sp>
        <p:nvSpPr>
          <p:cNvPr id="406" name="Google Shape;406;p28"/>
          <p:cNvSpPr/>
          <p:nvPr/>
        </p:nvSpPr>
        <p:spPr>
          <a:xfrm>
            <a:off x="8403360" y="53501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7662362" y="535012"/>
            <a:ext cx="740969" cy="740947"/>
          </a:xfrm>
          <a:custGeom>
            <a:rect b="b" l="l" r="r" t="t"/>
            <a:pathLst>
              <a:path extrusionOk="0" h="33527" w="33528">
                <a:moveTo>
                  <a:pt x="0" y="0"/>
                </a:moveTo>
                <a:lnTo>
                  <a:pt x="0" y="33527"/>
                </a:lnTo>
                <a:lnTo>
                  <a:pt x="33527" y="33527"/>
                </a:lnTo>
                <a:lnTo>
                  <a:pt x="335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8563353" y="66870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8563353" y="10121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8898301" y="66870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8898301" y="101215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flipH="1">
            <a:off x="723471" y="542834"/>
            <a:ext cx="834175" cy="834975"/>
          </a:xfrm>
          <a:custGeom>
            <a:rect b="b" l="l" r="r" t="t"/>
            <a:pathLst>
              <a:path extrusionOk="0" h="33399" w="33367">
                <a:moveTo>
                  <a:pt x="0" y="1"/>
                </a:moveTo>
                <a:lnTo>
                  <a:pt x="33366" y="33399"/>
                </a:lnTo>
                <a:lnTo>
                  <a:pt x="33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8"/>
          <p:cNvGrpSpPr/>
          <p:nvPr/>
        </p:nvGrpSpPr>
        <p:grpSpPr>
          <a:xfrm flipH="1">
            <a:off x="445171" y="301534"/>
            <a:ext cx="201100" cy="204325"/>
            <a:chOff x="3375338" y="419625"/>
            <a:chExt cx="201100" cy="204325"/>
          </a:xfrm>
        </p:grpSpPr>
        <p:sp>
          <p:nvSpPr>
            <p:cNvPr id="414" name="Google Shape;414;p28"/>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28"/>
          <p:cNvSpPr txBox="1"/>
          <p:nvPr>
            <p:ph type="title"/>
          </p:nvPr>
        </p:nvSpPr>
        <p:spPr>
          <a:xfrm>
            <a:off x="1853925" y="1682850"/>
            <a:ext cx="27918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28"/>
          <p:cNvSpPr txBox="1"/>
          <p:nvPr>
            <p:ph idx="1" type="subTitle"/>
          </p:nvPr>
        </p:nvSpPr>
        <p:spPr>
          <a:xfrm>
            <a:off x="1853925" y="2116975"/>
            <a:ext cx="2689800" cy="77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28"/>
          <p:cNvSpPr txBox="1"/>
          <p:nvPr>
            <p:ph idx="2" type="title"/>
          </p:nvPr>
        </p:nvSpPr>
        <p:spPr>
          <a:xfrm>
            <a:off x="5739075" y="1682850"/>
            <a:ext cx="26898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1" name="Google Shape;421;p28"/>
          <p:cNvSpPr txBox="1"/>
          <p:nvPr>
            <p:ph idx="3" type="subTitle"/>
          </p:nvPr>
        </p:nvSpPr>
        <p:spPr>
          <a:xfrm>
            <a:off x="5739100" y="2116975"/>
            <a:ext cx="2689800" cy="77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2" name="Google Shape;422;p28"/>
          <p:cNvSpPr txBox="1"/>
          <p:nvPr>
            <p:ph idx="4" type="title"/>
          </p:nvPr>
        </p:nvSpPr>
        <p:spPr>
          <a:xfrm>
            <a:off x="1853925" y="3057303"/>
            <a:ext cx="27918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3" name="Google Shape;423;p28"/>
          <p:cNvSpPr txBox="1"/>
          <p:nvPr>
            <p:ph idx="5" type="subTitle"/>
          </p:nvPr>
        </p:nvSpPr>
        <p:spPr>
          <a:xfrm>
            <a:off x="1853925" y="3491428"/>
            <a:ext cx="2689800" cy="77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4" name="Google Shape;424;p28"/>
          <p:cNvSpPr txBox="1"/>
          <p:nvPr>
            <p:ph idx="6" type="title"/>
          </p:nvPr>
        </p:nvSpPr>
        <p:spPr>
          <a:xfrm>
            <a:off x="5739075" y="3057303"/>
            <a:ext cx="26898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5" name="Google Shape;425;p28"/>
          <p:cNvSpPr txBox="1"/>
          <p:nvPr>
            <p:ph idx="7" type="subTitle"/>
          </p:nvPr>
        </p:nvSpPr>
        <p:spPr>
          <a:xfrm>
            <a:off x="5739100" y="3491428"/>
            <a:ext cx="2689800" cy="77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6" name="Google Shape;426;p28"/>
          <p:cNvSpPr txBox="1"/>
          <p:nvPr>
            <p:ph idx="8"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dk1"/>
            </a:gs>
            <a:gs pos="36000">
              <a:schemeClr val="dk1"/>
            </a:gs>
            <a:gs pos="100000">
              <a:schemeClr val="dk2"/>
            </a:gs>
          </a:gsLst>
          <a:lin ang="13500032" scaled="0"/>
        </a:gradFill>
      </p:bgPr>
    </p:bg>
    <p:spTree>
      <p:nvGrpSpPr>
        <p:cNvPr id="427" name="Shape 427"/>
        <p:cNvGrpSpPr/>
        <p:nvPr/>
      </p:nvGrpSpPr>
      <p:grpSpPr>
        <a:xfrm>
          <a:off x="0" y="0"/>
          <a:ext cx="0" cy="0"/>
          <a:chOff x="0" y="0"/>
          <a:chExt cx="0" cy="0"/>
        </a:xfrm>
      </p:grpSpPr>
      <p:sp>
        <p:nvSpPr>
          <p:cNvPr id="428" name="Google Shape;428;p29"/>
          <p:cNvSpPr txBox="1"/>
          <p:nvPr>
            <p:ph type="title"/>
          </p:nvPr>
        </p:nvSpPr>
        <p:spPr>
          <a:xfrm>
            <a:off x="720000" y="1996625"/>
            <a:ext cx="25614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9" name="Google Shape;429;p29"/>
          <p:cNvSpPr txBox="1"/>
          <p:nvPr>
            <p:ph idx="1" type="subTitle"/>
          </p:nvPr>
        </p:nvSpPr>
        <p:spPr>
          <a:xfrm>
            <a:off x="719800" y="2293500"/>
            <a:ext cx="258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0" name="Google Shape;430;p29"/>
          <p:cNvSpPr txBox="1"/>
          <p:nvPr>
            <p:ph idx="2" type="title"/>
          </p:nvPr>
        </p:nvSpPr>
        <p:spPr>
          <a:xfrm>
            <a:off x="3281400" y="1996625"/>
            <a:ext cx="25815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1" name="Google Shape;431;p29"/>
          <p:cNvSpPr txBox="1"/>
          <p:nvPr>
            <p:ph idx="3" type="subTitle"/>
          </p:nvPr>
        </p:nvSpPr>
        <p:spPr>
          <a:xfrm>
            <a:off x="5842500" y="2293500"/>
            <a:ext cx="258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2" name="Google Shape;432;p29"/>
          <p:cNvSpPr txBox="1"/>
          <p:nvPr>
            <p:ph idx="4" type="title"/>
          </p:nvPr>
        </p:nvSpPr>
        <p:spPr>
          <a:xfrm>
            <a:off x="720000" y="3826750"/>
            <a:ext cx="25614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3" name="Google Shape;433;p29"/>
          <p:cNvSpPr txBox="1"/>
          <p:nvPr>
            <p:ph idx="5" type="subTitle"/>
          </p:nvPr>
        </p:nvSpPr>
        <p:spPr>
          <a:xfrm>
            <a:off x="720000" y="4123775"/>
            <a:ext cx="2561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4" name="Google Shape;434;p29"/>
          <p:cNvSpPr txBox="1"/>
          <p:nvPr>
            <p:ph idx="6" type="title"/>
          </p:nvPr>
        </p:nvSpPr>
        <p:spPr>
          <a:xfrm>
            <a:off x="3281621" y="3826750"/>
            <a:ext cx="25812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5" name="Google Shape;435;p29"/>
          <p:cNvSpPr txBox="1"/>
          <p:nvPr>
            <p:ph idx="7" type="subTitle"/>
          </p:nvPr>
        </p:nvSpPr>
        <p:spPr>
          <a:xfrm>
            <a:off x="3281450" y="4123775"/>
            <a:ext cx="2581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6" name="Google Shape;436;p29"/>
          <p:cNvSpPr txBox="1"/>
          <p:nvPr>
            <p:ph idx="8" type="title"/>
          </p:nvPr>
        </p:nvSpPr>
        <p:spPr>
          <a:xfrm>
            <a:off x="5847400" y="1996625"/>
            <a:ext cx="25815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7" name="Google Shape;437;p29"/>
          <p:cNvSpPr txBox="1"/>
          <p:nvPr>
            <p:ph idx="9" type="subTitle"/>
          </p:nvPr>
        </p:nvSpPr>
        <p:spPr>
          <a:xfrm>
            <a:off x="3281438" y="2293500"/>
            <a:ext cx="258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8" name="Google Shape;438;p29"/>
          <p:cNvSpPr txBox="1"/>
          <p:nvPr>
            <p:ph idx="13" type="title"/>
          </p:nvPr>
        </p:nvSpPr>
        <p:spPr>
          <a:xfrm>
            <a:off x="5867670" y="3826750"/>
            <a:ext cx="25611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9" name="Google Shape;439;p29"/>
          <p:cNvSpPr txBox="1"/>
          <p:nvPr>
            <p:ph idx="14" type="subTitle"/>
          </p:nvPr>
        </p:nvSpPr>
        <p:spPr>
          <a:xfrm>
            <a:off x="5867500" y="4123775"/>
            <a:ext cx="256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0" name="Google Shape;440;p29"/>
          <p:cNvSpPr txBox="1"/>
          <p:nvPr>
            <p:ph idx="15"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1" name="Google Shape;441;p29"/>
          <p:cNvSpPr/>
          <p:nvPr/>
        </p:nvSpPr>
        <p:spPr>
          <a:xfrm flipH="1" rot="10800000">
            <a:off x="8299344" y="0"/>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29"/>
          <p:cNvGrpSpPr/>
          <p:nvPr/>
        </p:nvGrpSpPr>
        <p:grpSpPr>
          <a:xfrm flipH="1" rot="10800000">
            <a:off x="8299344" y="837375"/>
            <a:ext cx="844650" cy="838175"/>
            <a:chOff x="513200" y="2286375"/>
            <a:chExt cx="844650" cy="838175"/>
          </a:xfrm>
        </p:grpSpPr>
        <p:sp>
          <p:nvSpPr>
            <p:cNvPr id="443" name="Google Shape;443;p29"/>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29"/>
          <p:cNvGrpSpPr/>
          <p:nvPr/>
        </p:nvGrpSpPr>
        <p:grpSpPr>
          <a:xfrm>
            <a:off x="-1617900" y="541161"/>
            <a:ext cx="2337900" cy="560387"/>
            <a:chOff x="6135125" y="2934550"/>
            <a:chExt cx="2337900" cy="701975"/>
          </a:xfrm>
        </p:grpSpPr>
        <p:sp>
          <p:nvSpPr>
            <p:cNvPr id="452" name="Google Shape;452;p29"/>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dk1"/>
            </a:gs>
            <a:gs pos="36000">
              <a:schemeClr val="dk1"/>
            </a:gs>
            <a:gs pos="100000">
              <a:schemeClr val="dk2"/>
            </a:gs>
          </a:gsLst>
          <a:lin ang="8099331" scaled="0"/>
        </a:gradFill>
      </p:bgPr>
    </p:bg>
    <p:spTree>
      <p:nvGrpSpPr>
        <p:cNvPr id="458" name="Shape 458"/>
        <p:cNvGrpSpPr/>
        <p:nvPr/>
      </p:nvGrpSpPr>
      <p:grpSpPr>
        <a:xfrm>
          <a:off x="0" y="0"/>
          <a:ext cx="0" cy="0"/>
          <a:chOff x="0" y="0"/>
          <a:chExt cx="0" cy="0"/>
        </a:xfrm>
      </p:grpSpPr>
      <p:sp>
        <p:nvSpPr>
          <p:cNvPr id="459" name="Google Shape;459;p30"/>
          <p:cNvSpPr txBox="1"/>
          <p:nvPr>
            <p:ph hasCustomPrompt="1" type="title"/>
          </p:nvPr>
        </p:nvSpPr>
        <p:spPr>
          <a:xfrm>
            <a:off x="2015100" y="1157025"/>
            <a:ext cx="5113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60" name="Google Shape;460;p30"/>
          <p:cNvSpPr txBox="1"/>
          <p:nvPr>
            <p:ph idx="1" type="subTitle"/>
          </p:nvPr>
        </p:nvSpPr>
        <p:spPr>
          <a:xfrm>
            <a:off x="2015100" y="2047250"/>
            <a:ext cx="5113800" cy="4452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1" name="Google Shape;461;p30"/>
          <p:cNvSpPr txBox="1"/>
          <p:nvPr>
            <p:ph hasCustomPrompt="1" idx="2" type="title"/>
          </p:nvPr>
        </p:nvSpPr>
        <p:spPr>
          <a:xfrm>
            <a:off x="2015100" y="2913600"/>
            <a:ext cx="5113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62" name="Google Shape;462;p30"/>
          <p:cNvSpPr txBox="1"/>
          <p:nvPr>
            <p:ph idx="3" type="subTitle"/>
          </p:nvPr>
        </p:nvSpPr>
        <p:spPr>
          <a:xfrm>
            <a:off x="2015100" y="3801123"/>
            <a:ext cx="5113800" cy="4452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30"/>
          <p:cNvSpPr/>
          <p:nvPr/>
        </p:nvSpPr>
        <p:spPr>
          <a:xfrm>
            <a:off x="7316425" y="776288"/>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0"/>
          <p:cNvGrpSpPr/>
          <p:nvPr/>
        </p:nvGrpSpPr>
        <p:grpSpPr>
          <a:xfrm>
            <a:off x="8227800" y="534988"/>
            <a:ext cx="201100" cy="204325"/>
            <a:chOff x="3375338" y="419625"/>
            <a:chExt cx="201100" cy="204325"/>
          </a:xfrm>
        </p:grpSpPr>
        <p:sp>
          <p:nvSpPr>
            <p:cNvPr id="465" name="Google Shape;465;p30"/>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0"/>
          <p:cNvSpPr/>
          <p:nvPr/>
        </p:nvSpPr>
        <p:spPr>
          <a:xfrm>
            <a:off x="344935" y="386756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504928" y="400125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504928" y="434470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839876" y="400125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839876" y="434470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rot="5400000">
            <a:off x="343195" y="3126562"/>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rot="-5400000">
            <a:off x="343195" y="3126624"/>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1"/>
            </a:gs>
            <a:gs pos="36000">
              <a:schemeClr val="dk1"/>
            </a:gs>
            <a:gs pos="100000">
              <a:schemeClr val="dk2"/>
            </a:gs>
          </a:gsLst>
          <a:lin ang="8100019" scaled="0"/>
        </a:gradFill>
      </p:bgPr>
    </p:bg>
    <p:spTree>
      <p:nvGrpSpPr>
        <p:cNvPr id="22" name="Shape 22"/>
        <p:cNvGrpSpPr/>
        <p:nvPr/>
      </p:nvGrpSpPr>
      <p:grpSpPr>
        <a:xfrm>
          <a:off x="0" y="0"/>
          <a:ext cx="0" cy="0"/>
          <a:chOff x="0" y="0"/>
          <a:chExt cx="0" cy="0"/>
        </a:xfrm>
      </p:grpSpPr>
      <p:sp>
        <p:nvSpPr>
          <p:cNvPr id="23" name="Google Shape;23;p4"/>
          <p:cNvSpPr txBox="1"/>
          <p:nvPr>
            <p:ph idx="1" type="body"/>
          </p:nvPr>
        </p:nvSpPr>
        <p:spPr>
          <a:xfrm>
            <a:off x="1172150" y="1023300"/>
            <a:ext cx="78285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AutoNum type="arabicPeriod"/>
              <a:defRPr sz="1100">
                <a:solidFill>
                  <a:schemeClr val="accent2"/>
                </a:solidFill>
              </a:defRPr>
            </a:lvl1pPr>
            <a:lvl2pPr indent="-317500" lvl="1" marL="914400" rtl="0">
              <a:lnSpc>
                <a:spcPct val="115000"/>
              </a:lnSpc>
              <a:spcBef>
                <a:spcPts val="0"/>
              </a:spcBef>
              <a:spcAft>
                <a:spcPts val="0"/>
              </a:spcAft>
              <a:buSzPts val="1400"/>
              <a:buAutoNum type="alphaLcPeriod"/>
              <a:defRPr>
                <a:solidFill>
                  <a:schemeClr val="accent2"/>
                </a:solidFill>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sp>
        <p:nvSpPr>
          <p:cNvPr id="24" name="Google Shape;24;p4"/>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 name="Google Shape;25;p4"/>
          <p:cNvGrpSpPr/>
          <p:nvPr/>
        </p:nvGrpSpPr>
        <p:grpSpPr>
          <a:xfrm>
            <a:off x="8428875" y="4375124"/>
            <a:ext cx="2337900" cy="560387"/>
            <a:chOff x="6135125" y="2934550"/>
            <a:chExt cx="2337900" cy="701975"/>
          </a:xfrm>
        </p:grpSpPr>
        <p:sp>
          <p:nvSpPr>
            <p:cNvPr id="26" name="Google Shape;26;p4"/>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4"/>
          <p:cNvSpPr/>
          <p:nvPr/>
        </p:nvSpPr>
        <p:spPr>
          <a:xfrm>
            <a:off x="267620" y="3664500"/>
            <a:ext cx="351299" cy="35195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76" name="Shape 476"/>
        <p:cNvGrpSpPr/>
        <p:nvPr/>
      </p:nvGrpSpPr>
      <p:grpSpPr>
        <a:xfrm>
          <a:off x="0" y="0"/>
          <a:ext cx="0" cy="0"/>
          <a:chOff x="0" y="0"/>
          <a:chExt cx="0" cy="0"/>
        </a:xfrm>
      </p:grpSpPr>
      <p:sp>
        <p:nvSpPr>
          <p:cNvPr id="477" name="Google Shape;477;p31"/>
          <p:cNvSpPr txBox="1"/>
          <p:nvPr>
            <p:ph type="title"/>
          </p:nvPr>
        </p:nvSpPr>
        <p:spPr>
          <a:xfrm>
            <a:off x="2646100" y="357200"/>
            <a:ext cx="5782800" cy="118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8" name="Google Shape;478;p31"/>
          <p:cNvSpPr txBox="1"/>
          <p:nvPr>
            <p:ph idx="1" type="subTitle"/>
          </p:nvPr>
        </p:nvSpPr>
        <p:spPr>
          <a:xfrm>
            <a:off x="4572000" y="1706450"/>
            <a:ext cx="3856800" cy="440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4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9" name="Google Shape;479;p31"/>
          <p:cNvSpPr txBox="1"/>
          <p:nvPr/>
        </p:nvSpPr>
        <p:spPr>
          <a:xfrm>
            <a:off x="3087400" y="3896300"/>
            <a:ext cx="5341500" cy="403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r>
              <a:rPr lang="en" sz="1200">
                <a:solidFill>
                  <a:schemeClr val="lt2"/>
                </a:solidFill>
                <a:latin typeface="Spartan"/>
                <a:ea typeface="Spartan"/>
                <a:cs typeface="Spartan"/>
                <a:sym typeface="Spartan"/>
              </a:rPr>
              <a:t>CREDITS: This presentation template was created by </a:t>
            </a:r>
            <a:r>
              <a:rPr lang="en" sz="1200">
                <a:solidFill>
                  <a:schemeClr val="lt2"/>
                </a:solidFill>
                <a:uFill>
                  <a:noFill/>
                </a:uFill>
                <a:latin typeface="Spartan"/>
                <a:ea typeface="Spartan"/>
                <a:cs typeface="Spartan"/>
                <a:sym typeface="Spartan"/>
                <a:hlinkClick r:id="rId2">
                  <a:extLst>
                    <a:ext uri="{A12FA001-AC4F-418D-AE19-62706E023703}">
                      <ahyp:hlinkClr val="tx"/>
                    </a:ext>
                  </a:extLst>
                </a:hlinkClick>
              </a:rPr>
              <a:t>Slidesgo</a:t>
            </a:r>
            <a:r>
              <a:rPr lang="en" sz="1200">
                <a:solidFill>
                  <a:schemeClr val="lt2"/>
                </a:solidFill>
                <a:latin typeface="Spartan"/>
                <a:ea typeface="Spartan"/>
                <a:cs typeface="Spartan"/>
                <a:sym typeface="Spartan"/>
              </a:rPr>
              <a:t>, including icons by </a:t>
            </a:r>
            <a:r>
              <a:rPr lang="en" sz="1200">
                <a:solidFill>
                  <a:schemeClr val="lt2"/>
                </a:solidFill>
                <a:uFill>
                  <a:noFill/>
                </a:uFill>
                <a:latin typeface="Spartan"/>
                <a:ea typeface="Spartan"/>
                <a:cs typeface="Spartan"/>
                <a:sym typeface="Spartan"/>
                <a:hlinkClick r:id="rId3">
                  <a:extLst>
                    <a:ext uri="{A12FA001-AC4F-418D-AE19-62706E023703}">
                      <ahyp:hlinkClr val="tx"/>
                    </a:ext>
                  </a:extLst>
                </a:hlinkClick>
              </a:rPr>
              <a:t>Flaticon</a:t>
            </a:r>
            <a:r>
              <a:rPr lang="en" sz="1200">
                <a:solidFill>
                  <a:schemeClr val="lt2"/>
                </a:solidFill>
                <a:latin typeface="Spartan"/>
                <a:ea typeface="Spartan"/>
                <a:cs typeface="Spartan"/>
                <a:sym typeface="Spartan"/>
              </a:rPr>
              <a:t> and infographics &amp; images by </a:t>
            </a:r>
            <a:r>
              <a:rPr lang="en" sz="1200">
                <a:solidFill>
                  <a:schemeClr val="lt2"/>
                </a:solidFill>
                <a:uFill>
                  <a:noFill/>
                </a:uFill>
                <a:latin typeface="Spartan"/>
                <a:ea typeface="Spartan"/>
                <a:cs typeface="Spartan"/>
                <a:sym typeface="Spartan"/>
                <a:hlinkClick r:id="rId4">
                  <a:extLst>
                    <a:ext uri="{A12FA001-AC4F-418D-AE19-62706E023703}">
                      <ahyp:hlinkClr val="tx"/>
                    </a:ext>
                  </a:extLst>
                </a:hlinkClick>
              </a:rPr>
              <a:t>Freepik</a:t>
            </a:r>
            <a:endParaRPr sz="1200">
              <a:solidFill>
                <a:schemeClr val="lt2"/>
              </a:solidFill>
              <a:latin typeface="Spartan"/>
              <a:ea typeface="Spartan"/>
              <a:cs typeface="Spartan"/>
              <a:sym typeface="Spartan"/>
            </a:endParaRPr>
          </a:p>
        </p:txBody>
      </p:sp>
      <p:sp>
        <p:nvSpPr>
          <p:cNvPr id="480" name="Google Shape;480;p31"/>
          <p:cNvSpPr txBox="1"/>
          <p:nvPr>
            <p:ph idx="2" type="subTitle"/>
          </p:nvPr>
        </p:nvSpPr>
        <p:spPr>
          <a:xfrm>
            <a:off x="5524900" y="2319500"/>
            <a:ext cx="2904000" cy="680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1" name="Google Shape;481;p31"/>
          <p:cNvSpPr/>
          <p:nvPr/>
        </p:nvSpPr>
        <p:spPr>
          <a:xfrm flipH="1" rot="5400000">
            <a:off x="711463" y="1379988"/>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flipH="1" rot="5400000">
            <a:off x="715100" y="539000"/>
            <a:ext cx="837375" cy="837400"/>
          </a:xfrm>
          <a:custGeom>
            <a:rect b="b" l="l" r="r" t="t"/>
            <a:pathLst>
              <a:path extrusionOk="0" h="33496" w="33495">
                <a:moveTo>
                  <a:pt x="0" y="1"/>
                </a:moveTo>
                <a:lnTo>
                  <a:pt x="0" y="33495"/>
                </a:lnTo>
                <a:lnTo>
                  <a:pt x="33495" y="33495"/>
                </a:ln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flipH="1" rot="5400000">
            <a:off x="713088" y="536988"/>
            <a:ext cx="841400" cy="837400"/>
          </a:xfrm>
          <a:custGeom>
            <a:rect b="b" l="l" r="r" t="t"/>
            <a:pathLst>
              <a:path extrusionOk="0" h="33496" w="33656">
                <a:moveTo>
                  <a:pt x="0" y="1"/>
                </a:moveTo>
                <a:lnTo>
                  <a:pt x="0" y="33495"/>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31"/>
          <p:cNvGrpSpPr/>
          <p:nvPr/>
        </p:nvGrpSpPr>
        <p:grpSpPr>
          <a:xfrm flipH="1" rot="5400000">
            <a:off x="1549225" y="1379600"/>
            <a:ext cx="844650" cy="838175"/>
            <a:chOff x="513200" y="2286375"/>
            <a:chExt cx="844650" cy="838175"/>
          </a:xfrm>
        </p:grpSpPr>
        <p:sp>
          <p:nvSpPr>
            <p:cNvPr id="485" name="Google Shape;485;p31"/>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31"/>
          <p:cNvSpPr/>
          <p:nvPr/>
        </p:nvSpPr>
        <p:spPr>
          <a:xfrm flipH="1" rot="5400000">
            <a:off x="1552863" y="538613"/>
            <a:ext cx="837375"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flipH="1">
            <a:off x="715100" y="4192613"/>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95" name="Shape 49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bg>
      <p:bgPr>
        <a:gradFill>
          <a:gsLst>
            <a:gs pos="0">
              <a:schemeClr val="dk1"/>
            </a:gs>
            <a:gs pos="36000">
              <a:schemeClr val="dk1"/>
            </a:gs>
            <a:gs pos="100000">
              <a:schemeClr val="dk2"/>
            </a:gs>
          </a:gsLst>
          <a:lin ang="8099331" scaled="0"/>
        </a:gradFill>
      </p:bgPr>
    </p:bg>
    <p:spTree>
      <p:nvGrpSpPr>
        <p:cNvPr id="496" name="Shape 49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00" name="Shape 50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idx="1" type="subTitle"/>
          </p:nvPr>
        </p:nvSpPr>
        <p:spPr>
          <a:xfrm>
            <a:off x="5542650" y="3399075"/>
            <a:ext cx="2907600" cy="713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500"/>
              <a:buFont typeface="Righteous"/>
              <a:buNone/>
              <a:defRPr sz="2500">
                <a:solidFill>
                  <a:schemeClr val="accent2"/>
                </a:solidFill>
                <a:latin typeface="Righteous"/>
                <a:ea typeface="Righteous"/>
                <a:cs typeface="Righteous"/>
                <a:sym typeface="Righteo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 name="Google Shape;35;p5"/>
          <p:cNvSpPr txBox="1"/>
          <p:nvPr>
            <p:ph idx="2" type="subTitle"/>
          </p:nvPr>
        </p:nvSpPr>
        <p:spPr>
          <a:xfrm>
            <a:off x="2485100" y="1452088"/>
            <a:ext cx="29076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Righteous"/>
              <a:buNone/>
              <a:defRPr sz="2500">
                <a:latin typeface="Righteous"/>
                <a:ea typeface="Righteous"/>
                <a:cs typeface="Righteous"/>
                <a:sym typeface="Righteou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6" name="Google Shape;36;p5"/>
          <p:cNvSpPr txBox="1"/>
          <p:nvPr>
            <p:ph idx="3" type="subTitle"/>
          </p:nvPr>
        </p:nvSpPr>
        <p:spPr>
          <a:xfrm>
            <a:off x="5542650" y="4013100"/>
            <a:ext cx="2907600" cy="59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4" type="subTitle"/>
          </p:nvPr>
        </p:nvSpPr>
        <p:spPr>
          <a:xfrm>
            <a:off x="2485100" y="2066123"/>
            <a:ext cx="2907600" cy="59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8" name="Google Shape;38;p5"/>
          <p:cNvGrpSpPr/>
          <p:nvPr/>
        </p:nvGrpSpPr>
        <p:grpSpPr>
          <a:xfrm flipH="1" rot="10800000">
            <a:off x="-158462" y="4048115"/>
            <a:ext cx="2337900" cy="560387"/>
            <a:chOff x="6135125" y="2934550"/>
            <a:chExt cx="2337900" cy="701975"/>
          </a:xfrm>
        </p:grpSpPr>
        <p:sp>
          <p:nvSpPr>
            <p:cNvPr id="39" name="Google Shape;39;p5"/>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5"/>
          <p:cNvSpPr/>
          <p:nvPr/>
        </p:nvSpPr>
        <p:spPr>
          <a:xfrm>
            <a:off x="8403360" y="73211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8563353" y="86580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8563353" y="12092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8898301" y="86580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8898301" y="120925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5400000">
            <a:off x="8401620" y="-8888"/>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5400000">
            <a:off x="8401620" y="-8826"/>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7"/>
          <p:cNvSpPr txBox="1"/>
          <p:nvPr>
            <p:ph type="title"/>
          </p:nvPr>
        </p:nvSpPr>
        <p:spPr>
          <a:xfrm>
            <a:off x="720000" y="1252475"/>
            <a:ext cx="3668700" cy="1684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 name="Google Shape;57;p7"/>
          <p:cNvSpPr txBox="1"/>
          <p:nvPr>
            <p:ph idx="1" type="body"/>
          </p:nvPr>
        </p:nvSpPr>
        <p:spPr>
          <a:xfrm>
            <a:off x="720000" y="2937325"/>
            <a:ext cx="3668700" cy="11109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solidFill>
                  <a:schemeClr val="accent2"/>
                </a:solidFill>
              </a:defRPr>
            </a:lvl1pPr>
            <a:lvl2pPr indent="-317500" lvl="1" marL="914400" rtl="0">
              <a:lnSpc>
                <a:spcPct val="115000"/>
              </a:lnSpc>
              <a:spcBef>
                <a:spcPts val="0"/>
              </a:spcBef>
              <a:spcAft>
                <a:spcPts val="0"/>
              </a:spcAft>
              <a:buSzPts val="1400"/>
              <a:buChar char="○"/>
              <a:defRPr>
                <a:solidFill>
                  <a:schemeClr val="accent2"/>
                </a:solidFill>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Clr>
                <a:srgbClr val="00FFDD"/>
              </a:buClr>
              <a:buSzPts val="1400"/>
              <a:buChar char="■"/>
              <a:defRPr/>
            </a:lvl9pPr>
          </a:lstStyle>
          <a:p/>
        </p:txBody>
      </p:sp>
      <p:grpSp>
        <p:nvGrpSpPr>
          <p:cNvPr id="58" name="Google Shape;58;p7"/>
          <p:cNvGrpSpPr/>
          <p:nvPr/>
        </p:nvGrpSpPr>
        <p:grpSpPr>
          <a:xfrm>
            <a:off x="-1622800" y="541161"/>
            <a:ext cx="2337900" cy="560387"/>
            <a:chOff x="6135125" y="2934550"/>
            <a:chExt cx="2337900" cy="701975"/>
          </a:xfrm>
        </p:grpSpPr>
        <p:sp>
          <p:nvSpPr>
            <p:cNvPr id="59" name="Google Shape;59;p7"/>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1"/>
            </a:gs>
            <a:gs pos="36000">
              <a:schemeClr val="dk1"/>
            </a:gs>
            <a:gs pos="100000">
              <a:schemeClr val="dk2"/>
            </a:gs>
          </a:gsLst>
          <a:lin ang="8099331" scaled="0"/>
        </a:gradFill>
      </p:bgPr>
    </p:bg>
    <p:spTree>
      <p:nvGrpSpPr>
        <p:cNvPr id="65" name="Shape 65"/>
        <p:cNvGrpSpPr/>
        <p:nvPr/>
      </p:nvGrpSpPr>
      <p:grpSpPr>
        <a:xfrm>
          <a:off x="0" y="0"/>
          <a:ext cx="0" cy="0"/>
          <a:chOff x="0" y="0"/>
          <a:chExt cx="0" cy="0"/>
        </a:xfrm>
      </p:grpSpPr>
      <p:sp>
        <p:nvSpPr>
          <p:cNvPr id="66" name="Google Shape;66;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67" name="Google Shape;67;p8"/>
          <p:cNvGrpSpPr/>
          <p:nvPr/>
        </p:nvGrpSpPr>
        <p:grpSpPr>
          <a:xfrm flipH="1" rot="10800000">
            <a:off x="7311388" y="534990"/>
            <a:ext cx="2337900" cy="560387"/>
            <a:chOff x="6135125" y="2934550"/>
            <a:chExt cx="2337900" cy="701975"/>
          </a:xfrm>
        </p:grpSpPr>
        <p:sp>
          <p:nvSpPr>
            <p:cNvPr id="68" name="Google Shape;68;p8"/>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8"/>
          <p:cNvSpPr/>
          <p:nvPr/>
        </p:nvSpPr>
        <p:spPr>
          <a:xfrm rot="10800000">
            <a:off x="0" y="-12"/>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rot="10800000">
            <a:off x="0" y="837363"/>
            <a:ext cx="844650" cy="838175"/>
            <a:chOff x="513200" y="2286375"/>
            <a:chExt cx="844650" cy="838175"/>
          </a:xfrm>
        </p:grpSpPr>
        <p:sp>
          <p:nvSpPr>
            <p:cNvPr id="76" name="Google Shape;76;p8"/>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724822" y="4404625"/>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16175" y="4404625"/>
            <a:ext cx="740969" cy="740947"/>
          </a:xfrm>
          <a:custGeom>
            <a:rect b="b" l="l" r="r" t="t"/>
            <a:pathLst>
              <a:path extrusionOk="0" h="33527" w="33528">
                <a:moveTo>
                  <a:pt x="0" y="0"/>
                </a:moveTo>
                <a:lnTo>
                  <a:pt x="0" y="33527"/>
                </a:lnTo>
                <a:lnTo>
                  <a:pt x="33527" y="33527"/>
                </a:lnTo>
                <a:lnTo>
                  <a:pt x="335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16175" y="4404625"/>
            <a:ext cx="743798" cy="740947"/>
          </a:xfrm>
          <a:custGeom>
            <a:rect b="b" l="l" r="r" t="t"/>
            <a:pathLst>
              <a:path extrusionOk="0" h="33527" w="33656">
                <a:moveTo>
                  <a:pt x="0" y="0"/>
                </a:moveTo>
                <a:lnTo>
                  <a:pt x="0" y="33527"/>
                </a:lnTo>
                <a:lnTo>
                  <a:pt x="33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884815" y="4538315"/>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884815" y="4881769"/>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1219764" y="4538315"/>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1219764" y="4881769"/>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1"/>
            </a:gs>
            <a:gs pos="36000">
              <a:schemeClr val="dk1"/>
            </a:gs>
            <a:gs pos="100000">
              <a:schemeClr val="dk2"/>
            </a:gs>
          </a:gsLst>
          <a:lin ang="8099331" scaled="0"/>
        </a:gradFill>
      </p:bgPr>
    </p:bg>
    <p:spTree>
      <p:nvGrpSpPr>
        <p:cNvPr id="91" name="Shape 91"/>
        <p:cNvGrpSpPr/>
        <p:nvPr/>
      </p:nvGrpSpPr>
      <p:grpSpPr>
        <a:xfrm>
          <a:off x="0" y="0"/>
          <a:ext cx="0" cy="0"/>
          <a:chOff x="0" y="0"/>
          <a:chExt cx="0" cy="0"/>
        </a:xfrm>
      </p:grpSpPr>
      <p:sp>
        <p:nvSpPr>
          <p:cNvPr id="92" name="Google Shape;92;p9"/>
          <p:cNvSpPr txBox="1"/>
          <p:nvPr>
            <p:ph type="title"/>
          </p:nvPr>
        </p:nvSpPr>
        <p:spPr>
          <a:xfrm>
            <a:off x="2290025" y="1802525"/>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3" name="Google Shape;93;p9"/>
          <p:cNvSpPr txBox="1"/>
          <p:nvPr>
            <p:ph idx="1" type="subTitle"/>
          </p:nvPr>
        </p:nvSpPr>
        <p:spPr>
          <a:xfrm>
            <a:off x="2036250" y="2600725"/>
            <a:ext cx="5071500" cy="12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94" name="Google Shape;94;p9"/>
          <p:cNvSpPr/>
          <p:nvPr/>
        </p:nvSpPr>
        <p:spPr>
          <a:xfrm>
            <a:off x="8166550" y="1386056"/>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162550" y="535006"/>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9"/>
          <p:cNvGrpSpPr/>
          <p:nvPr/>
        </p:nvGrpSpPr>
        <p:grpSpPr>
          <a:xfrm>
            <a:off x="8428875" y="4375124"/>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9"/>
          <p:cNvSpPr/>
          <p:nvPr/>
        </p:nvSpPr>
        <p:spPr>
          <a:xfrm>
            <a:off x="267620" y="3664500"/>
            <a:ext cx="351299" cy="35195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104" name="Shape 104"/>
        <p:cNvGrpSpPr/>
        <p:nvPr/>
      </p:nvGrpSpPr>
      <p:grpSpPr>
        <a:xfrm>
          <a:off x="0" y="0"/>
          <a:ext cx="0" cy="0"/>
          <a:chOff x="0" y="0"/>
          <a:chExt cx="0" cy="0"/>
        </a:xfrm>
      </p:grpSpPr>
      <p:sp>
        <p:nvSpPr>
          <p:cNvPr id="105" name="Google Shape;105;p10"/>
          <p:cNvSpPr/>
          <p:nvPr/>
        </p:nvSpPr>
        <p:spPr>
          <a:xfrm>
            <a:off x="724822" y="4404625"/>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16175" y="4404625"/>
            <a:ext cx="740969" cy="740947"/>
          </a:xfrm>
          <a:custGeom>
            <a:rect b="b" l="l" r="r" t="t"/>
            <a:pathLst>
              <a:path extrusionOk="0" h="33527" w="33528">
                <a:moveTo>
                  <a:pt x="0" y="0"/>
                </a:moveTo>
                <a:lnTo>
                  <a:pt x="0" y="33527"/>
                </a:lnTo>
                <a:lnTo>
                  <a:pt x="33527" y="33527"/>
                </a:lnTo>
                <a:lnTo>
                  <a:pt x="335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16175" y="4404625"/>
            <a:ext cx="743798" cy="740947"/>
          </a:xfrm>
          <a:custGeom>
            <a:rect b="b" l="l" r="r" t="t"/>
            <a:pathLst>
              <a:path extrusionOk="0" h="33527" w="33656">
                <a:moveTo>
                  <a:pt x="0" y="0"/>
                </a:moveTo>
                <a:lnTo>
                  <a:pt x="0" y="33527"/>
                </a:lnTo>
                <a:lnTo>
                  <a:pt x="33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884815" y="4538315"/>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884815" y="4881769"/>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1219764" y="4538315"/>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1219764" y="4881769"/>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rot="10800000">
            <a:off x="-16125" y="3663678"/>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rot="5400000">
            <a:off x="723083" y="3663624"/>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txBox="1"/>
          <p:nvPr>
            <p:ph type="title"/>
          </p:nvPr>
        </p:nvSpPr>
        <p:spPr>
          <a:xfrm>
            <a:off x="631400" y="51450"/>
            <a:ext cx="2413800" cy="284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5" name="Google Shape;115;p10"/>
          <p:cNvSpPr/>
          <p:nvPr/>
        </p:nvSpPr>
        <p:spPr>
          <a:xfrm rot="-5400000">
            <a:off x="723083" y="3663624"/>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36000">
              <a:schemeClr val="dk1"/>
            </a:gs>
            <a:gs pos="100000">
              <a:schemeClr val="dk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35000"/>
            <a:ext cx="85206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500"/>
              <a:buFont typeface="Righteous"/>
              <a:buNone/>
              <a:defRPr b="1" sz="3500">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indent="-317500" lvl="1" marL="9144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indent="-317500" lvl="2" marL="13716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indent="-317500" lvl="3" marL="18288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indent="-317500" lvl="4" marL="22860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indent="-317500" lvl="5" marL="27432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indent="-317500" lvl="6" marL="32004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indent="-317500" lvl="7" marL="36576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indent="-317500" lvl="8" marL="41148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97" name="Shape 497"/>
        <p:cNvGrpSpPr/>
        <p:nvPr/>
      </p:nvGrpSpPr>
      <p:grpSpPr>
        <a:xfrm>
          <a:off x="0" y="0"/>
          <a:ext cx="0" cy="0"/>
          <a:chOff x="0" y="0"/>
          <a:chExt cx="0" cy="0"/>
        </a:xfrm>
      </p:grpSpPr>
      <p:sp>
        <p:nvSpPr>
          <p:cNvPr id="498" name="Google Shape;498;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99" name="Google Shape;499;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slidesgo.com/?utm_source=Slidesgo_template&amp;utm_medium=referral-link&amp;utm_campaign=SG_Credits&amp;utm_term=Freepik" TargetMode="External"/><Relationship Id="rId4" Type="http://schemas.openxmlformats.org/officeDocument/2006/relationships/hyperlink" Target="https://slidesgo.com/slidesgo-school/?utm_source=slidesgo_template&amp;utm_medium=referral-link&amp;utm_campaign=sg_credits&amp;utm_content=slidesgo-school" TargetMode="External"/><Relationship Id="rId9" Type="http://schemas.openxmlformats.org/officeDocument/2006/relationships/slide" Target="/ppt/slides/slide32.xml"/><Relationship Id="rId5" Type="http://schemas.openxmlformats.org/officeDocument/2006/relationships/hyperlink" Target="https://slidesgo.com/faqs/?utm_source=slidesgo_template&amp;utm_medium=referral-link&amp;utm_campaign=sg_credits&amp;utm_content=slidesgo-faqs" TargetMode="Externa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1.xml"/><Relationship Id="rId11" Type="http://schemas.openxmlformats.org/officeDocument/2006/relationships/slide" Target="/ppt/slides/slide35.xml"/><Relationship Id="rId10" Type="http://schemas.openxmlformats.org/officeDocument/2006/relationships/slide" Target="/ppt/slides/slide34.xml"/><Relationship Id="rId13" Type="http://schemas.openxmlformats.org/officeDocument/2006/relationships/slide" Target="/ppt/slides/slide36.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https://docs.google.com/spreadsheets/d/1pg7aNg6TA-XcWLv9mzaLveO0lA8ZOSorp-ILVvkVs5c/copy#gid=1364826426" TargetMode="External"/><Relationship Id="rId4" Type="http://schemas.openxmlformats.org/officeDocument/2006/relationships/image" Target="../media/image5.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docs.google.com/spreadsheets/d/1pg7aNg6TA-XcWLv9mzaLveO0lA8ZOSorp-ILVvkVs5c/copy#gid=2133773714"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hyperlink" Target="https://www.freepik.com/free-photo/close-up-man-using-smart-touch-screen-server_7133526.htm/?utm_source=slidesgo_template&amp;utm_medium=referral-link&amp;utm_campaign=sg_resources&amp;utm_content=freepik" TargetMode="External"/><Relationship Id="rId4" Type="http://schemas.openxmlformats.org/officeDocument/2006/relationships/hyperlink" Target="https://www.freepik.com/free-photo/business-infographics-hologram-made-by-man_11125379.htm/?utm_source=slidesgo_template&amp;utm_medium=referral-link&amp;utm_campaign=sg_resources&amp;utm_content=freepik" TargetMode="External"/><Relationship Id="rId9" Type="http://schemas.openxmlformats.org/officeDocument/2006/relationships/hyperlink" Target="https://www.freepik.com/free-psd/technology-social-media-posts-set_16556991.htm/?utm_source=slidesgo_template&amp;utm_medium=referral-link&amp;utm_campaign=sg_resources&amp;utm_content=freepik" TargetMode="External"/><Relationship Id="rId5" Type="http://schemas.openxmlformats.org/officeDocument/2006/relationships/hyperlink" Target="https://www.freepik.com/free-photo/older-man-home-showing-graph-notepad-with-tablet-desk_15031231.htm/?utm_source=slidesgo_template&amp;utm_medium=referral-link&amp;utm_campaign=sg_resources&amp;utm_content=freepik" TargetMode="External"/><Relationship Id="rId6" Type="http://schemas.openxmlformats.org/officeDocument/2006/relationships/hyperlink" Target="https://www.freepik.com/free-photo/close-up-person-working-device_17873270.htm/?utm_source=slidesgo_template&amp;utm_medium=referral-link&amp;utm_campaign=sg_resources&amp;utm_content=freepik" TargetMode="External"/><Relationship Id="rId7" Type="http://schemas.openxmlformats.org/officeDocument/2006/relationships/hyperlink" Target="https://www.freepik.com/free-photo/senior-woman-teaching-english-lessons-home_15678359.htm/?utm_source=slidesgo_template&amp;utm_medium=referral-link&amp;utm_campaign=sg_resources&amp;utm_content=freepik" TargetMode="External"/><Relationship Id="rId8" Type="http://schemas.openxmlformats.org/officeDocument/2006/relationships/hyperlink" Target="https://www.freepik.com/free-photo/older-man-home-showing-graph-notepad-with-tablet-desk_15031232.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hyperlink" Target="https://fonts.google.com/specimen/Spartan" TargetMode="External"/><Relationship Id="rId4" Type="http://schemas.openxmlformats.org/officeDocument/2006/relationships/hyperlink" Target="https://fonts.google.com/specimen/Spartan" TargetMode="External"/><Relationship Id="rId5" Type="http://schemas.openxmlformats.org/officeDocument/2006/relationships/hyperlink" Target="https://fonts.google.com/specimen/Spartan" TargetMode="External"/><Relationship Id="rId6" Type="http://schemas.openxmlformats.org/officeDocument/2006/relationships/hyperlink" Target="https://fonts.google.com/specimen/Righteous?query=righ" TargetMode="External"/><Relationship Id="rId7" Type="http://schemas.openxmlformats.org/officeDocument/2006/relationships/hyperlink" Target="https://fonts.google.com/specimen/Righteous?query=righ" TargetMode="External"/><Relationship Id="rId8" Type="http://schemas.openxmlformats.org/officeDocument/2006/relationships/hyperlink" Target="https://fonts.google.com/specimen/Righteous?query=righ"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9.gif"/><Relationship Id="rId14" Type="http://schemas.openxmlformats.org/officeDocument/2006/relationships/image" Target="../media/image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hyperlink" Target="https://chrome.google.com/webstore/detail/flaticon-for-gsuit-gslide/haekgjfnhhdkgfgmldhfokhmfkgmcib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6"/>
          <p:cNvSpPr txBox="1"/>
          <p:nvPr>
            <p:ph type="title"/>
          </p:nvPr>
        </p:nvSpPr>
        <p:spPr>
          <a:xfrm>
            <a:off x="4778500" y="833888"/>
            <a:ext cx="3650400" cy="274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500"/>
              <a:t>DATA SCIENCE </a:t>
            </a:r>
            <a:r>
              <a:rPr b="0" lang="en" sz="3000"/>
              <a:t>COMPANY PROFILE</a:t>
            </a:r>
            <a:endParaRPr b="0" sz="3000"/>
          </a:p>
        </p:txBody>
      </p:sp>
      <p:pic>
        <p:nvPicPr>
          <p:cNvPr id="506" name="Google Shape;506;p36"/>
          <p:cNvPicPr preferRelativeResize="0"/>
          <p:nvPr/>
        </p:nvPicPr>
        <p:blipFill rotWithShape="1">
          <a:blip r:embed="rId3">
            <a:alphaModFix/>
          </a:blip>
          <a:srcRect b="0" l="26501" r="22028" t="0"/>
          <a:stretch/>
        </p:blipFill>
        <p:spPr>
          <a:xfrm>
            <a:off x="0" y="0"/>
            <a:ext cx="3977700" cy="5143500"/>
          </a:xfrm>
          <a:prstGeom prst="round1Rect">
            <a:avLst>
              <a:gd fmla="val 35177" name="adj"/>
            </a:avLst>
          </a:prstGeom>
          <a:noFill/>
          <a:ln>
            <a:noFill/>
          </a:ln>
        </p:spPr>
      </p:pic>
      <p:sp>
        <p:nvSpPr>
          <p:cNvPr id="507" name="Google Shape;507;p36"/>
          <p:cNvSpPr/>
          <p:nvPr/>
        </p:nvSpPr>
        <p:spPr>
          <a:xfrm flipH="1">
            <a:off x="841394" y="4306100"/>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flipH="1">
            <a:off x="4026" y="4306100"/>
            <a:ext cx="834193" cy="837400"/>
          </a:xfrm>
          <a:custGeom>
            <a:rect b="b" l="l" r="r" t="t"/>
            <a:pathLst>
              <a:path extrusionOk="0" h="33496" w="33495">
                <a:moveTo>
                  <a:pt x="0" y="1"/>
                </a:moveTo>
                <a:lnTo>
                  <a:pt x="0" y="33495"/>
                </a:lnTo>
                <a:lnTo>
                  <a:pt x="33495" y="33495"/>
                </a:ln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flipH="1">
            <a:off x="-12" y="4306100"/>
            <a:ext cx="844681" cy="837400"/>
          </a:xfrm>
          <a:custGeom>
            <a:rect b="b" l="l" r="r" t="t"/>
            <a:pathLst>
              <a:path extrusionOk="0" h="33496" w="33656">
                <a:moveTo>
                  <a:pt x="0" y="1"/>
                </a:moveTo>
                <a:lnTo>
                  <a:pt x="0" y="33495"/>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36"/>
          <p:cNvGrpSpPr/>
          <p:nvPr/>
        </p:nvGrpSpPr>
        <p:grpSpPr>
          <a:xfrm flipH="1">
            <a:off x="841394" y="3467950"/>
            <a:ext cx="844650" cy="838175"/>
            <a:chOff x="513200" y="2286375"/>
            <a:chExt cx="844650" cy="838175"/>
          </a:xfrm>
        </p:grpSpPr>
        <p:sp>
          <p:nvSpPr>
            <p:cNvPr id="511" name="Google Shape;511;p36"/>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36"/>
          <p:cNvSpPr/>
          <p:nvPr/>
        </p:nvSpPr>
        <p:spPr>
          <a:xfrm flipH="1">
            <a:off x="4059" y="3467950"/>
            <a:ext cx="844660"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txBox="1"/>
          <p:nvPr>
            <p:ph idx="1" type="subTitle"/>
          </p:nvPr>
        </p:nvSpPr>
        <p:spPr>
          <a:xfrm>
            <a:off x="4778500" y="3791788"/>
            <a:ext cx="2874900" cy="6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521" name="Google Shape;521;p36"/>
          <p:cNvSpPr/>
          <p:nvPr/>
        </p:nvSpPr>
        <p:spPr>
          <a:xfrm>
            <a:off x="437488" y="561638"/>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b="16022" l="27384" r="29327" t="0"/>
          <a:stretch/>
        </p:blipFill>
        <p:spPr>
          <a:xfrm flipH="1">
            <a:off x="5166288" y="0"/>
            <a:ext cx="3977700" cy="5143500"/>
          </a:xfrm>
          <a:prstGeom prst="round1Rect">
            <a:avLst>
              <a:gd fmla="val 35177" name="adj"/>
            </a:avLst>
          </a:prstGeom>
          <a:noFill/>
          <a:ln>
            <a:noFill/>
          </a:ln>
        </p:spPr>
      </p:pic>
      <p:sp>
        <p:nvSpPr>
          <p:cNvPr id="636" name="Google Shape;636;p45"/>
          <p:cNvSpPr txBox="1"/>
          <p:nvPr>
            <p:ph type="title"/>
          </p:nvPr>
        </p:nvSpPr>
        <p:spPr>
          <a:xfrm>
            <a:off x="720000" y="1252475"/>
            <a:ext cx="3668700" cy="16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637" name="Google Shape;637;p45"/>
          <p:cNvSpPr txBox="1"/>
          <p:nvPr>
            <p:ph idx="1" type="body"/>
          </p:nvPr>
        </p:nvSpPr>
        <p:spPr>
          <a:xfrm>
            <a:off x="720000" y="2937325"/>
            <a:ext cx="3668700" cy="11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a:p>
            <a:pPr indent="0" lvl="0" marL="0" rtl="0" algn="l">
              <a:spcBef>
                <a:spcPts val="0"/>
              </a:spcBef>
              <a:spcAft>
                <a:spcPts val="0"/>
              </a:spcAft>
              <a:buNone/>
            </a:pPr>
            <a:r>
              <a:t/>
            </a:r>
            <a:endParaRPr/>
          </a:p>
        </p:txBody>
      </p:sp>
      <p:sp>
        <p:nvSpPr>
          <p:cNvPr id="638" name="Google Shape;638;p45"/>
          <p:cNvSpPr/>
          <p:nvPr/>
        </p:nvSpPr>
        <p:spPr>
          <a:xfrm rot="10800000">
            <a:off x="4856488" y="3430625"/>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45"/>
          <p:cNvSpPr/>
          <p:nvPr/>
        </p:nvSpPr>
        <p:spPr>
          <a:xfrm>
            <a:off x="8403360" y="164537"/>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7662362" y="164537"/>
            <a:ext cx="740969" cy="740947"/>
          </a:xfrm>
          <a:custGeom>
            <a:rect b="b" l="l" r="r" t="t"/>
            <a:pathLst>
              <a:path extrusionOk="0" h="33527" w="33528">
                <a:moveTo>
                  <a:pt x="0" y="0"/>
                </a:moveTo>
                <a:lnTo>
                  <a:pt x="0" y="33527"/>
                </a:lnTo>
                <a:lnTo>
                  <a:pt x="33527" y="33527"/>
                </a:lnTo>
                <a:lnTo>
                  <a:pt x="335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7662362" y="164537"/>
            <a:ext cx="743798" cy="740947"/>
          </a:xfrm>
          <a:custGeom>
            <a:rect b="b" l="l" r="r" t="t"/>
            <a:pathLst>
              <a:path extrusionOk="0" h="33527" w="33656">
                <a:moveTo>
                  <a:pt x="0" y="0"/>
                </a:moveTo>
                <a:lnTo>
                  <a:pt x="0" y="33527"/>
                </a:lnTo>
                <a:lnTo>
                  <a:pt x="33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8563353" y="298228"/>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8563353" y="641681"/>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8898301" y="298228"/>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8898301" y="641681"/>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fmla="val 26345"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txBox="1"/>
          <p:nvPr>
            <p:ph type="title"/>
          </p:nvPr>
        </p:nvSpPr>
        <p:spPr>
          <a:xfrm>
            <a:off x="2290025" y="3392700"/>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Someone Famous</a:t>
            </a:r>
            <a:endParaRPr/>
          </a:p>
        </p:txBody>
      </p:sp>
      <p:sp>
        <p:nvSpPr>
          <p:cNvPr id="657" name="Google Shape;657;p46"/>
          <p:cNvSpPr txBox="1"/>
          <p:nvPr>
            <p:ph idx="1" type="subTitle"/>
          </p:nvPr>
        </p:nvSpPr>
        <p:spPr>
          <a:xfrm>
            <a:off x="1857575" y="1188100"/>
            <a:ext cx="5424900" cy="17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36000">
              <a:schemeClr val="dk1"/>
            </a:gs>
            <a:gs pos="100000">
              <a:schemeClr val="dk2"/>
            </a:gs>
          </a:gsLst>
          <a:lin ang="2700006" scaled="0"/>
        </a:gradFill>
      </p:bgPr>
    </p:bg>
    <p:spTree>
      <p:nvGrpSpPr>
        <p:cNvPr id="661" name="Shape 661"/>
        <p:cNvGrpSpPr/>
        <p:nvPr/>
      </p:nvGrpSpPr>
      <p:grpSpPr>
        <a:xfrm>
          <a:off x="0" y="0"/>
          <a:ext cx="0" cy="0"/>
          <a:chOff x="0" y="0"/>
          <a:chExt cx="0" cy="0"/>
        </a:xfrm>
      </p:grpSpPr>
      <p:sp>
        <p:nvSpPr>
          <p:cNvPr id="662" name="Google Shape;662;p47"/>
          <p:cNvSpPr/>
          <p:nvPr/>
        </p:nvSpPr>
        <p:spPr>
          <a:xfrm>
            <a:off x="1570200" y="1992304"/>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txBox="1"/>
          <p:nvPr>
            <p:ph idx="6"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PHILOSOPHY</a:t>
            </a:r>
            <a:endParaRPr/>
          </a:p>
        </p:txBody>
      </p:sp>
      <p:sp>
        <p:nvSpPr>
          <p:cNvPr id="664" name="Google Shape;664;p47"/>
          <p:cNvSpPr txBox="1"/>
          <p:nvPr>
            <p:ph type="title"/>
          </p:nvPr>
        </p:nvSpPr>
        <p:spPr>
          <a:xfrm>
            <a:off x="720000" y="286716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65" name="Google Shape;665;p47"/>
          <p:cNvSpPr txBox="1"/>
          <p:nvPr>
            <p:ph idx="1" type="subTitle"/>
          </p:nvPr>
        </p:nvSpPr>
        <p:spPr>
          <a:xfrm>
            <a:off x="720000" y="330132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It’s the biggest planet </a:t>
            </a:r>
            <a:endParaRPr/>
          </a:p>
          <a:p>
            <a:pPr indent="0" lvl="0" marL="0" rtl="0" algn="ctr">
              <a:lnSpc>
                <a:spcPct val="100000"/>
              </a:lnSpc>
              <a:spcBef>
                <a:spcPts val="0"/>
              </a:spcBef>
              <a:spcAft>
                <a:spcPts val="0"/>
              </a:spcAft>
              <a:buNone/>
            </a:pPr>
            <a:r>
              <a:rPr lang="en"/>
              <a:t>in the Solar System</a:t>
            </a:r>
            <a:endParaRPr/>
          </a:p>
        </p:txBody>
      </p:sp>
      <p:sp>
        <p:nvSpPr>
          <p:cNvPr id="666" name="Google Shape;666;p47"/>
          <p:cNvSpPr txBox="1"/>
          <p:nvPr>
            <p:ph idx="2" type="title"/>
          </p:nvPr>
        </p:nvSpPr>
        <p:spPr>
          <a:xfrm>
            <a:off x="3403800" y="286720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67" name="Google Shape;667;p47"/>
          <p:cNvSpPr txBox="1"/>
          <p:nvPr>
            <p:ph idx="3" type="subTitle"/>
          </p:nvPr>
        </p:nvSpPr>
        <p:spPr>
          <a:xfrm>
            <a:off x="3403800" y="3301362"/>
            <a:ext cx="23364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a:p>
            <a:pPr indent="0" lvl="0" marL="0" rtl="0" algn="ctr">
              <a:spcBef>
                <a:spcPts val="0"/>
              </a:spcBef>
              <a:spcAft>
                <a:spcPts val="0"/>
              </a:spcAft>
              <a:buNone/>
            </a:pPr>
            <a:r>
              <a:t/>
            </a:r>
            <a:endParaRPr/>
          </a:p>
        </p:txBody>
      </p:sp>
      <p:sp>
        <p:nvSpPr>
          <p:cNvPr id="668" name="Google Shape;668;p47"/>
          <p:cNvSpPr txBox="1"/>
          <p:nvPr>
            <p:ph idx="4" type="title"/>
          </p:nvPr>
        </p:nvSpPr>
        <p:spPr>
          <a:xfrm>
            <a:off x="6087600" y="286718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69" name="Google Shape;669;p47"/>
          <p:cNvSpPr txBox="1"/>
          <p:nvPr>
            <p:ph idx="5" type="subTitle"/>
          </p:nvPr>
        </p:nvSpPr>
        <p:spPr>
          <a:xfrm>
            <a:off x="6087600" y="3301350"/>
            <a:ext cx="23364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grpSp>
        <p:nvGrpSpPr>
          <p:cNvPr id="670" name="Google Shape;670;p47"/>
          <p:cNvGrpSpPr/>
          <p:nvPr/>
        </p:nvGrpSpPr>
        <p:grpSpPr>
          <a:xfrm>
            <a:off x="1712627" y="2134638"/>
            <a:ext cx="351039" cy="351039"/>
            <a:chOff x="892750" y="4993750"/>
            <a:chExt cx="483125" cy="483125"/>
          </a:xfrm>
        </p:grpSpPr>
        <p:sp>
          <p:nvSpPr>
            <p:cNvPr id="671" name="Google Shape;671;p47"/>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FFFE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 name="Google Shape;672;p47"/>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FFFE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 name="Google Shape;673;p47"/>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FFFE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4" name="Google Shape;674;p47"/>
          <p:cNvSpPr/>
          <p:nvPr/>
        </p:nvSpPr>
        <p:spPr>
          <a:xfrm>
            <a:off x="7073901" y="2122328"/>
            <a:ext cx="363831" cy="365037"/>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FFFE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4269038" y="1992304"/>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7"/>
          <p:cNvSpPr/>
          <p:nvPr/>
        </p:nvSpPr>
        <p:spPr>
          <a:xfrm>
            <a:off x="4403875" y="2129329"/>
            <a:ext cx="366336" cy="351049"/>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E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 name="Google Shape;677;p47"/>
          <p:cNvSpPr/>
          <p:nvPr/>
        </p:nvSpPr>
        <p:spPr>
          <a:xfrm>
            <a:off x="6937788" y="1992304"/>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grpSp>
        <p:nvGrpSpPr>
          <p:cNvPr id="682" name="Google Shape;682;p48"/>
          <p:cNvGrpSpPr/>
          <p:nvPr/>
        </p:nvGrpSpPr>
        <p:grpSpPr>
          <a:xfrm>
            <a:off x="3818210" y="1729435"/>
            <a:ext cx="4610696" cy="2456286"/>
            <a:chOff x="233350" y="949250"/>
            <a:chExt cx="7137300" cy="3802300"/>
          </a:xfrm>
        </p:grpSpPr>
        <p:sp>
          <p:nvSpPr>
            <p:cNvPr id="683" name="Google Shape;683;p4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48"/>
          <p:cNvSpPr txBox="1"/>
          <p:nvPr>
            <p:ph idx="4294967295" type="title"/>
          </p:nvPr>
        </p:nvSpPr>
        <p:spPr>
          <a:xfrm>
            <a:off x="1166925" y="1663525"/>
            <a:ext cx="1864500" cy="42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000"/>
              <a:t>Venus</a:t>
            </a:r>
            <a:endParaRPr b="0" sz="2000"/>
          </a:p>
        </p:txBody>
      </p:sp>
      <p:sp>
        <p:nvSpPr>
          <p:cNvPr id="735" name="Google Shape;735;p48"/>
          <p:cNvSpPr txBox="1"/>
          <p:nvPr>
            <p:ph idx="4294967295" type="subTitle"/>
          </p:nvPr>
        </p:nvSpPr>
        <p:spPr>
          <a:xfrm>
            <a:off x="1166925" y="2050975"/>
            <a:ext cx="22665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Venus has a beautiful name, but it’s hot</a:t>
            </a:r>
            <a:endParaRPr/>
          </a:p>
        </p:txBody>
      </p:sp>
      <p:sp>
        <p:nvSpPr>
          <p:cNvPr id="736" name="Google Shape;736;p48"/>
          <p:cNvSpPr txBox="1"/>
          <p:nvPr>
            <p:ph idx="4294967295" type="title"/>
          </p:nvPr>
        </p:nvSpPr>
        <p:spPr>
          <a:xfrm>
            <a:off x="1166925" y="3003975"/>
            <a:ext cx="1864500" cy="42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000"/>
              <a:t>Neptune</a:t>
            </a:r>
            <a:endParaRPr b="0" sz="2000"/>
          </a:p>
        </p:txBody>
      </p:sp>
      <p:sp>
        <p:nvSpPr>
          <p:cNvPr id="737" name="Google Shape;737;p48"/>
          <p:cNvSpPr txBox="1"/>
          <p:nvPr>
            <p:ph idx="4294967295" type="subTitle"/>
          </p:nvPr>
        </p:nvSpPr>
        <p:spPr>
          <a:xfrm>
            <a:off x="1166925" y="3391425"/>
            <a:ext cx="2352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Neptune is the farthest planet from the Sun</a:t>
            </a:r>
            <a:endParaRPr/>
          </a:p>
        </p:txBody>
      </p:sp>
      <p:sp>
        <p:nvSpPr>
          <p:cNvPr id="738" name="Google Shape;738;p48"/>
          <p:cNvSpPr/>
          <p:nvPr/>
        </p:nvSpPr>
        <p:spPr>
          <a:xfrm>
            <a:off x="703300" y="1786175"/>
            <a:ext cx="306676" cy="307248"/>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p:nvPr/>
        </p:nvSpPr>
        <p:spPr>
          <a:xfrm>
            <a:off x="703300" y="3147000"/>
            <a:ext cx="306676" cy="307248"/>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5817225" y="2147175"/>
            <a:ext cx="306676" cy="307248"/>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5173325" y="3374900"/>
            <a:ext cx="306676" cy="307248"/>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9"/>
          <p:cNvSpPr txBox="1"/>
          <p:nvPr>
            <p:ph idx="15"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SERVICES</a:t>
            </a:r>
            <a:endParaRPr/>
          </a:p>
        </p:txBody>
      </p:sp>
      <p:sp>
        <p:nvSpPr>
          <p:cNvPr id="748" name="Google Shape;748;p49"/>
          <p:cNvSpPr txBox="1"/>
          <p:nvPr>
            <p:ph type="title"/>
          </p:nvPr>
        </p:nvSpPr>
        <p:spPr>
          <a:xfrm>
            <a:off x="720000" y="1996625"/>
            <a:ext cx="25614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49" name="Google Shape;749;p49"/>
          <p:cNvSpPr txBox="1"/>
          <p:nvPr>
            <p:ph idx="1" type="subTitle"/>
          </p:nvPr>
        </p:nvSpPr>
        <p:spPr>
          <a:xfrm>
            <a:off x="719800" y="2293500"/>
            <a:ext cx="2581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750" name="Google Shape;750;p49"/>
          <p:cNvSpPr txBox="1"/>
          <p:nvPr>
            <p:ph idx="2" type="title"/>
          </p:nvPr>
        </p:nvSpPr>
        <p:spPr>
          <a:xfrm>
            <a:off x="3281400" y="1996625"/>
            <a:ext cx="25815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51" name="Google Shape;751;p49"/>
          <p:cNvSpPr txBox="1"/>
          <p:nvPr>
            <p:ph idx="3" type="subTitle"/>
          </p:nvPr>
        </p:nvSpPr>
        <p:spPr>
          <a:xfrm>
            <a:off x="5842500" y="2293500"/>
            <a:ext cx="2581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cold</a:t>
            </a:r>
            <a:endParaRPr/>
          </a:p>
        </p:txBody>
      </p:sp>
      <p:sp>
        <p:nvSpPr>
          <p:cNvPr id="752" name="Google Shape;752;p49"/>
          <p:cNvSpPr txBox="1"/>
          <p:nvPr>
            <p:ph idx="4" type="title"/>
          </p:nvPr>
        </p:nvSpPr>
        <p:spPr>
          <a:xfrm>
            <a:off x="720000" y="3826750"/>
            <a:ext cx="25614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753" name="Google Shape;753;p49"/>
          <p:cNvSpPr txBox="1"/>
          <p:nvPr>
            <p:ph idx="5" type="subTitle"/>
          </p:nvPr>
        </p:nvSpPr>
        <p:spPr>
          <a:xfrm>
            <a:off x="720000" y="4123775"/>
            <a:ext cx="2561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754" name="Google Shape;754;p49"/>
          <p:cNvSpPr txBox="1"/>
          <p:nvPr>
            <p:ph idx="6" type="title"/>
          </p:nvPr>
        </p:nvSpPr>
        <p:spPr>
          <a:xfrm>
            <a:off x="3281621" y="3826750"/>
            <a:ext cx="25812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755" name="Google Shape;755;p49"/>
          <p:cNvSpPr txBox="1"/>
          <p:nvPr>
            <p:ph idx="7" type="subTitle"/>
          </p:nvPr>
        </p:nvSpPr>
        <p:spPr>
          <a:xfrm>
            <a:off x="3281450" y="4123775"/>
            <a:ext cx="258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756" name="Google Shape;756;p49"/>
          <p:cNvSpPr/>
          <p:nvPr/>
        </p:nvSpPr>
        <p:spPr>
          <a:xfrm>
            <a:off x="1710900" y="128202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9"/>
          <p:cNvSpPr/>
          <p:nvPr/>
        </p:nvSpPr>
        <p:spPr>
          <a:xfrm>
            <a:off x="1710900" y="3106226"/>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p:nvPr/>
        </p:nvSpPr>
        <p:spPr>
          <a:xfrm>
            <a:off x="4253900" y="128202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9"/>
          <p:cNvSpPr/>
          <p:nvPr/>
        </p:nvSpPr>
        <p:spPr>
          <a:xfrm>
            <a:off x="4253900" y="3106226"/>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9"/>
          <p:cNvSpPr/>
          <p:nvPr/>
        </p:nvSpPr>
        <p:spPr>
          <a:xfrm>
            <a:off x="6796900" y="128202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9"/>
          <p:cNvSpPr/>
          <p:nvPr/>
        </p:nvSpPr>
        <p:spPr>
          <a:xfrm>
            <a:off x="6796900" y="3106226"/>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9"/>
          <p:cNvSpPr txBox="1"/>
          <p:nvPr>
            <p:ph idx="8" type="title"/>
          </p:nvPr>
        </p:nvSpPr>
        <p:spPr>
          <a:xfrm>
            <a:off x="5847400" y="1996625"/>
            <a:ext cx="25815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63" name="Google Shape;763;p49"/>
          <p:cNvSpPr txBox="1"/>
          <p:nvPr>
            <p:ph idx="9" type="subTitle"/>
          </p:nvPr>
        </p:nvSpPr>
        <p:spPr>
          <a:xfrm>
            <a:off x="3281438" y="2293500"/>
            <a:ext cx="2581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764" name="Google Shape;764;p49"/>
          <p:cNvSpPr txBox="1"/>
          <p:nvPr>
            <p:ph idx="13" type="title"/>
          </p:nvPr>
        </p:nvSpPr>
        <p:spPr>
          <a:xfrm>
            <a:off x="5867670" y="3826750"/>
            <a:ext cx="25611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65" name="Google Shape;765;p49"/>
          <p:cNvSpPr txBox="1"/>
          <p:nvPr>
            <p:ph idx="14" type="subTitle"/>
          </p:nvPr>
        </p:nvSpPr>
        <p:spPr>
          <a:xfrm>
            <a:off x="5867500" y="4123775"/>
            <a:ext cx="2561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a:t>
            </a:r>
            <a:endParaRPr/>
          </a:p>
          <a:p>
            <a:pPr indent="0" lvl="0" marL="0" rtl="0" algn="ctr">
              <a:spcBef>
                <a:spcPts val="0"/>
              </a:spcBef>
              <a:spcAft>
                <a:spcPts val="0"/>
              </a:spcAft>
              <a:buNone/>
            </a:pPr>
            <a:r>
              <a:rPr lang="en"/>
              <a:t>the Solar System</a:t>
            </a:r>
            <a:endParaRPr/>
          </a:p>
        </p:txBody>
      </p:sp>
      <p:grpSp>
        <p:nvGrpSpPr>
          <p:cNvPr id="766" name="Google Shape;766;p49"/>
          <p:cNvGrpSpPr/>
          <p:nvPr/>
        </p:nvGrpSpPr>
        <p:grpSpPr>
          <a:xfrm>
            <a:off x="1879402" y="1429923"/>
            <a:ext cx="298996" cy="340204"/>
            <a:chOff x="1516475" y="238075"/>
            <a:chExt cx="424650" cy="483175"/>
          </a:xfrm>
        </p:grpSpPr>
        <p:sp>
          <p:nvSpPr>
            <p:cNvPr id="767" name="Google Shape;767;p49"/>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 name="Google Shape;768;p49"/>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 name="Google Shape;769;p49"/>
          <p:cNvGrpSpPr/>
          <p:nvPr/>
        </p:nvGrpSpPr>
        <p:grpSpPr>
          <a:xfrm>
            <a:off x="4421319" y="1430258"/>
            <a:ext cx="301161" cy="339535"/>
            <a:chOff x="3299850" y="238575"/>
            <a:chExt cx="427725" cy="482225"/>
          </a:xfrm>
        </p:grpSpPr>
        <p:sp>
          <p:nvSpPr>
            <p:cNvPr id="770" name="Google Shape;770;p49"/>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 name="Google Shape;771;p49"/>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 name="Google Shape;772;p49"/>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 name="Google Shape;773;p49"/>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 name="Google Shape;774;p49"/>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5" name="Google Shape;775;p49"/>
          <p:cNvSpPr/>
          <p:nvPr/>
        </p:nvSpPr>
        <p:spPr>
          <a:xfrm>
            <a:off x="6938673" y="1416248"/>
            <a:ext cx="352455" cy="340116"/>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6" name="Google Shape;776;p49"/>
          <p:cNvGrpSpPr/>
          <p:nvPr/>
        </p:nvGrpSpPr>
        <p:grpSpPr>
          <a:xfrm>
            <a:off x="1853095" y="3254142"/>
            <a:ext cx="351610" cy="340168"/>
            <a:chOff x="3270550" y="832575"/>
            <a:chExt cx="499375" cy="483125"/>
          </a:xfrm>
        </p:grpSpPr>
        <p:sp>
          <p:nvSpPr>
            <p:cNvPr id="777" name="Google Shape;777;p49"/>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 name="Google Shape;778;p49"/>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 name="Google Shape;779;p49"/>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0" name="Google Shape;780;p49"/>
          <p:cNvGrpSpPr/>
          <p:nvPr/>
        </p:nvGrpSpPr>
        <p:grpSpPr>
          <a:xfrm>
            <a:off x="4394084" y="3250271"/>
            <a:ext cx="355641" cy="340151"/>
            <a:chOff x="5049750" y="832600"/>
            <a:chExt cx="505100" cy="483100"/>
          </a:xfrm>
        </p:grpSpPr>
        <p:sp>
          <p:nvSpPr>
            <p:cNvPr id="781" name="Google Shape;781;p49"/>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 name="Google Shape;782;p49"/>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3" name="Google Shape;783;p49"/>
          <p:cNvSpPr/>
          <p:nvPr/>
        </p:nvSpPr>
        <p:spPr>
          <a:xfrm>
            <a:off x="6975374" y="3254133"/>
            <a:ext cx="279052" cy="340186"/>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50"/>
          <p:cNvSpPr/>
          <p:nvPr/>
        </p:nvSpPr>
        <p:spPr>
          <a:xfrm>
            <a:off x="1386455" y="1954753"/>
            <a:ext cx="1003500" cy="1003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0"/>
          <p:cNvSpPr/>
          <p:nvPr/>
        </p:nvSpPr>
        <p:spPr>
          <a:xfrm rot="10800000">
            <a:off x="1381505" y="1949774"/>
            <a:ext cx="1013400" cy="1013400"/>
          </a:xfrm>
          <a:prstGeom prst="arc">
            <a:avLst>
              <a:gd fmla="val 5436344" name="adj1"/>
              <a:gd fmla="val 2013394"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a:off x="6754005" y="1954753"/>
            <a:ext cx="1003500" cy="1003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rot="10800000">
            <a:off x="6749055" y="1949774"/>
            <a:ext cx="1013400" cy="1013400"/>
          </a:xfrm>
          <a:prstGeom prst="arc">
            <a:avLst>
              <a:gd fmla="val 5436344" name="adj1"/>
              <a:gd fmla="val 21525511"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4070230" y="1954753"/>
            <a:ext cx="1003500" cy="1003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rot="10800000">
            <a:off x="4065280" y="1949774"/>
            <a:ext cx="1013400" cy="1013400"/>
          </a:xfrm>
          <a:prstGeom prst="arc">
            <a:avLst>
              <a:gd fmla="val 5436344" name="adj1"/>
              <a:gd fmla="val 3772937"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txBox="1"/>
          <p:nvPr>
            <p:ph type="title"/>
          </p:nvPr>
        </p:nvSpPr>
        <p:spPr>
          <a:xfrm>
            <a:off x="720000" y="286716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95" name="Google Shape;795;p50"/>
          <p:cNvSpPr txBox="1"/>
          <p:nvPr>
            <p:ph idx="1" type="subTitle"/>
          </p:nvPr>
        </p:nvSpPr>
        <p:spPr>
          <a:xfrm>
            <a:off x="720000" y="330132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It’s the biggest planet in the Solar System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96" name="Google Shape;796;p50"/>
          <p:cNvSpPr txBox="1"/>
          <p:nvPr>
            <p:ph idx="2" type="title"/>
          </p:nvPr>
        </p:nvSpPr>
        <p:spPr>
          <a:xfrm>
            <a:off x="3403800" y="286720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97" name="Google Shape;797;p50"/>
          <p:cNvSpPr txBox="1"/>
          <p:nvPr>
            <p:ph idx="3" type="subTitle"/>
          </p:nvPr>
        </p:nvSpPr>
        <p:spPr>
          <a:xfrm>
            <a:off x="3403800" y="3301362"/>
            <a:ext cx="23364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798" name="Google Shape;798;p50"/>
          <p:cNvSpPr txBox="1"/>
          <p:nvPr>
            <p:ph idx="6"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BEST SELLERS</a:t>
            </a:r>
            <a:endParaRPr/>
          </a:p>
        </p:txBody>
      </p:sp>
      <p:sp>
        <p:nvSpPr>
          <p:cNvPr id="799" name="Google Shape;799;p50"/>
          <p:cNvSpPr txBox="1"/>
          <p:nvPr>
            <p:ph idx="4" type="title"/>
          </p:nvPr>
        </p:nvSpPr>
        <p:spPr>
          <a:xfrm>
            <a:off x="6087600" y="286718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800" name="Google Shape;800;p50"/>
          <p:cNvSpPr txBox="1"/>
          <p:nvPr>
            <p:ph idx="5" type="subTitle"/>
          </p:nvPr>
        </p:nvSpPr>
        <p:spPr>
          <a:xfrm>
            <a:off x="6087600" y="3301350"/>
            <a:ext cx="23364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801" name="Google Shape;801;p50"/>
          <p:cNvSpPr txBox="1"/>
          <p:nvPr/>
        </p:nvSpPr>
        <p:spPr>
          <a:xfrm>
            <a:off x="812105" y="1370700"/>
            <a:ext cx="2152200" cy="359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chemeClr val="dk2"/>
                </a:solidFill>
                <a:latin typeface="Righteous"/>
                <a:ea typeface="Righteous"/>
                <a:cs typeface="Righteous"/>
                <a:sym typeface="Righteous"/>
              </a:rPr>
              <a:t>80</a:t>
            </a:r>
            <a:r>
              <a:rPr b="1" lang="en" sz="2500">
                <a:solidFill>
                  <a:schemeClr val="dk2"/>
                </a:solidFill>
                <a:latin typeface="Righteous"/>
                <a:ea typeface="Righteous"/>
                <a:cs typeface="Righteous"/>
                <a:sym typeface="Righteous"/>
              </a:rPr>
              <a:t>%</a:t>
            </a:r>
            <a:endParaRPr b="1" sz="2500">
              <a:solidFill>
                <a:schemeClr val="dk2"/>
              </a:solidFill>
              <a:latin typeface="Righteous"/>
              <a:ea typeface="Righteous"/>
              <a:cs typeface="Righteous"/>
              <a:sym typeface="Righteous"/>
            </a:endParaRPr>
          </a:p>
        </p:txBody>
      </p:sp>
      <p:sp>
        <p:nvSpPr>
          <p:cNvPr id="802" name="Google Shape;802;p50"/>
          <p:cNvSpPr txBox="1"/>
          <p:nvPr/>
        </p:nvSpPr>
        <p:spPr>
          <a:xfrm>
            <a:off x="3495880" y="1370700"/>
            <a:ext cx="2152200" cy="359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chemeClr val="dk2"/>
                </a:solidFill>
                <a:latin typeface="Righteous"/>
                <a:ea typeface="Righteous"/>
                <a:cs typeface="Righteous"/>
                <a:sym typeface="Righteous"/>
              </a:rPr>
              <a:t>90</a:t>
            </a:r>
            <a:r>
              <a:rPr b="1" lang="en" sz="2500">
                <a:solidFill>
                  <a:schemeClr val="dk2"/>
                </a:solidFill>
                <a:latin typeface="Righteous"/>
                <a:ea typeface="Righteous"/>
                <a:cs typeface="Righteous"/>
                <a:sym typeface="Righteous"/>
              </a:rPr>
              <a:t>%</a:t>
            </a:r>
            <a:endParaRPr b="1" sz="2500">
              <a:solidFill>
                <a:schemeClr val="dk2"/>
              </a:solidFill>
              <a:latin typeface="Righteous"/>
              <a:ea typeface="Righteous"/>
              <a:cs typeface="Righteous"/>
              <a:sym typeface="Righteous"/>
            </a:endParaRPr>
          </a:p>
        </p:txBody>
      </p:sp>
      <p:sp>
        <p:nvSpPr>
          <p:cNvPr id="803" name="Google Shape;803;p50"/>
          <p:cNvSpPr txBox="1"/>
          <p:nvPr/>
        </p:nvSpPr>
        <p:spPr>
          <a:xfrm>
            <a:off x="6179655" y="1370700"/>
            <a:ext cx="2152200" cy="359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chemeClr val="dk2"/>
                </a:solidFill>
                <a:latin typeface="Righteous"/>
                <a:ea typeface="Righteous"/>
                <a:cs typeface="Righteous"/>
                <a:sym typeface="Righteous"/>
              </a:rPr>
              <a:t>75</a:t>
            </a:r>
            <a:r>
              <a:rPr b="1" lang="en" sz="2500">
                <a:solidFill>
                  <a:schemeClr val="dk2"/>
                </a:solidFill>
                <a:latin typeface="Righteous"/>
                <a:ea typeface="Righteous"/>
                <a:cs typeface="Righteous"/>
                <a:sym typeface="Righteous"/>
              </a:rPr>
              <a:t>%</a:t>
            </a:r>
            <a:endParaRPr b="1" sz="2500">
              <a:solidFill>
                <a:schemeClr val="dk2"/>
              </a:solidFill>
              <a:latin typeface="Righteous"/>
              <a:ea typeface="Righteous"/>
              <a:cs typeface="Righteous"/>
              <a:sym typeface="Righteou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1"/>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8000"/>
              <a:t>AWESOME WORDS</a:t>
            </a:r>
            <a:endParaRPr sz="8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2"/>
          <p:cNvSpPr/>
          <p:nvPr/>
        </p:nvSpPr>
        <p:spPr>
          <a:xfrm>
            <a:off x="2426563" y="192227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2"/>
          <p:cNvSpPr/>
          <p:nvPr/>
        </p:nvSpPr>
        <p:spPr>
          <a:xfrm>
            <a:off x="6081438" y="192227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CUSTOMER TESTIMONIALS</a:t>
            </a:r>
            <a:endParaRPr/>
          </a:p>
        </p:txBody>
      </p:sp>
      <p:sp>
        <p:nvSpPr>
          <p:cNvPr id="816" name="Google Shape;816;p52"/>
          <p:cNvSpPr txBox="1"/>
          <p:nvPr>
            <p:ph idx="1" type="subTitle"/>
          </p:nvPr>
        </p:nvSpPr>
        <p:spPr>
          <a:xfrm>
            <a:off x="1290763" y="2488150"/>
            <a:ext cx="2907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Helena James</a:t>
            </a:r>
            <a:endParaRPr/>
          </a:p>
        </p:txBody>
      </p:sp>
      <p:sp>
        <p:nvSpPr>
          <p:cNvPr id="817" name="Google Shape;817;p52"/>
          <p:cNvSpPr txBox="1"/>
          <p:nvPr>
            <p:ph idx="2" type="subTitle"/>
          </p:nvPr>
        </p:nvSpPr>
        <p:spPr>
          <a:xfrm>
            <a:off x="4945638" y="2488150"/>
            <a:ext cx="2907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Patterson</a:t>
            </a:r>
            <a:endParaRPr/>
          </a:p>
        </p:txBody>
      </p:sp>
      <p:sp>
        <p:nvSpPr>
          <p:cNvPr id="818" name="Google Shape;818;p52"/>
          <p:cNvSpPr txBox="1"/>
          <p:nvPr>
            <p:ph idx="3" type="subTitle"/>
          </p:nvPr>
        </p:nvSpPr>
        <p:spPr>
          <a:xfrm>
            <a:off x="1290763" y="3102175"/>
            <a:ext cx="2907600" cy="11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a:t>
            </a:r>
            <a:endParaRPr/>
          </a:p>
          <a:p>
            <a:pPr indent="0" lvl="0" marL="0" rtl="0" algn="ctr">
              <a:spcBef>
                <a:spcPts val="0"/>
              </a:spcBef>
              <a:spcAft>
                <a:spcPts val="0"/>
              </a:spcAft>
              <a:buNone/>
            </a:pPr>
            <a:r>
              <a:rPr lang="en"/>
              <a:t>planet to the Sun and the</a:t>
            </a:r>
            <a:endParaRPr/>
          </a:p>
          <a:p>
            <a:pPr indent="0" lvl="0" marL="0" rtl="0" algn="ctr">
              <a:spcBef>
                <a:spcPts val="0"/>
              </a:spcBef>
              <a:spcAft>
                <a:spcPts val="0"/>
              </a:spcAft>
              <a:buNone/>
            </a:pPr>
            <a:r>
              <a:rPr lang="en"/>
              <a:t>smallest one in the Solar</a:t>
            </a:r>
            <a:endParaRPr/>
          </a:p>
          <a:p>
            <a:pPr indent="0" lvl="0" marL="0" rtl="0" algn="ctr">
              <a:spcBef>
                <a:spcPts val="0"/>
              </a:spcBef>
              <a:spcAft>
                <a:spcPts val="0"/>
              </a:spcAft>
              <a:buNone/>
            </a:pPr>
            <a:r>
              <a:rPr lang="en"/>
              <a:t>System—it’s only a bit</a:t>
            </a:r>
            <a:endParaRPr/>
          </a:p>
          <a:p>
            <a:pPr indent="0" lvl="0" marL="0" rtl="0" algn="ctr">
              <a:spcBef>
                <a:spcPts val="0"/>
              </a:spcBef>
              <a:spcAft>
                <a:spcPts val="0"/>
              </a:spcAft>
              <a:buNone/>
            </a:pPr>
            <a:r>
              <a:rPr lang="en"/>
              <a:t>larger than the Moon”</a:t>
            </a:r>
            <a:endParaRPr/>
          </a:p>
        </p:txBody>
      </p:sp>
      <p:sp>
        <p:nvSpPr>
          <p:cNvPr id="819" name="Google Shape;819;p52"/>
          <p:cNvSpPr txBox="1"/>
          <p:nvPr>
            <p:ph idx="4" type="subTitle"/>
          </p:nvPr>
        </p:nvSpPr>
        <p:spPr>
          <a:xfrm>
            <a:off x="4945638" y="3102175"/>
            <a:ext cx="2907600" cy="11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a:t>
            </a:r>
            <a:endParaRPr/>
          </a:p>
          <a:p>
            <a:pPr indent="0" lvl="0" marL="0" rtl="0" algn="ctr">
              <a:spcBef>
                <a:spcPts val="0"/>
              </a:spcBef>
              <a:spcAft>
                <a:spcPts val="0"/>
              </a:spcAft>
              <a:buNone/>
            </a:pPr>
            <a:r>
              <a:rPr lang="en"/>
              <a:t>a cold place, not hot. The</a:t>
            </a:r>
            <a:endParaRPr/>
          </a:p>
          <a:p>
            <a:pPr indent="0" lvl="0" marL="0" rtl="0" algn="ctr">
              <a:spcBef>
                <a:spcPts val="0"/>
              </a:spcBef>
              <a:spcAft>
                <a:spcPts val="0"/>
              </a:spcAft>
              <a:buNone/>
            </a:pPr>
            <a:r>
              <a:rPr lang="en"/>
              <a:t>planet is full of iron oxide</a:t>
            </a:r>
            <a:endParaRPr/>
          </a:p>
          <a:p>
            <a:pPr indent="0" lvl="0" marL="0" rtl="0" algn="ctr">
              <a:spcBef>
                <a:spcPts val="0"/>
              </a:spcBef>
              <a:spcAft>
                <a:spcPts val="0"/>
              </a:spcAft>
              <a:buNone/>
            </a:pPr>
            <a:r>
              <a:rPr lang="en"/>
              <a:t>dust, which gives the</a:t>
            </a:r>
            <a:endParaRPr/>
          </a:p>
          <a:p>
            <a:pPr indent="0" lvl="0" marL="0" rtl="0" algn="ctr">
              <a:spcBef>
                <a:spcPts val="0"/>
              </a:spcBef>
              <a:spcAft>
                <a:spcPts val="0"/>
              </a:spcAft>
              <a:buNone/>
            </a:pPr>
            <a:r>
              <a:rPr lang="en"/>
              <a:t>planet its reddish cast”</a:t>
            </a:r>
            <a:endParaRPr/>
          </a:p>
        </p:txBody>
      </p:sp>
      <p:grpSp>
        <p:nvGrpSpPr>
          <p:cNvPr id="820" name="Google Shape;820;p52"/>
          <p:cNvGrpSpPr/>
          <p:nvPr/>
        </p:nvGrpSpPr>
        <p:grpSpPr>
          <a:xfrm>
            <a:off x="6240788" y="2060624"/>
            <a:ext cx="317290" cy="359303"/>
            <a:chOff x="-57950750" y="2296300"/>
            <a:chExt cx="279625" cy="316650"/>
          </a:xfrm>
        </p:grpSpPr>
        <p:sp>
          <p:nvSpPr>
            <p:cNvPr id="821" name="Google Shape;821;p52"/>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2"/>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2"/>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52"/>
          <p:cNvGrpSpPr/>
          <p:nvPr/>
        </p:nvGrpSpPr>
        <p:grpSpPr>
          <a:xfrm>
            <a:off x="2564022" y="2060624"/>
            <a:ext cx="361090" cy="359303"/>
            <a:chOff x="-55225575" y="1903275"/>
            <a:chExt cx="318225" cy="316650"/>
          </a:xfrm>
        </p:grpSpPr>
        <p:sp>
          <p:nvSpPr>
            <p:cNvPr id="826" name="Google Shape;826;p52"/>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2"/>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3"/>
          <p:cNvSpPr txBox="1"/>
          <p:nvPr>
            <p:ph type="title"/>
          </p:nvPr>
        </p:nvSpPr>
        <p:spPr>
          <a:xfrm>
            <a:off x="1853925" y="1682850"/>
            <a:ext cx="2791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Loyalty</a:t>
            </a:r>
            <a:endParaRPr/>
          </a:p>
        </p:txBody>
      </p:sp>
      <p:sp>
        <p:nvSpPr>
          <p:cNvPr id="836" name="Google Shape;836;p53"/>
          <p:cNvSpPr txBox="1"/>
          <p:nvPr>
            <p:ph idx="1" type="subTitle"/>
          </p:nvPr>
        </p:nvSpPr>
        <p:spPr>
          <a:xfrm>
            <a:off x="1853925" y="2116975"/>
            <a:ext cx="26898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really cold there</a:t>
            </a:r>
            <a:endParaRPr/>
          </a:p>
        </p:txBody>
      </p:sp>
      <p:sp>
        <p:nvSpPr>
          <p:cNvPr id="837" name="Google Shape;837;p53"/>
          <p:cNvSpPr txBox="1"/>
          <p:nvPr>
            <p:ph idx="2" type="title"/>
          </p:nvPr>
        </p:nvSpPr>
        <p:spPr>
          <a:xfrm>
            <a:off x="5739075" y="1682850"/>
            <a:ext cx="2689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Efficiency</a:t>
            </a:r>
            <a:endParaRPr/>
          </a:p>
        </p:txBody>
      </p:sp>
      <p:sp>
        <p:nvSpPr>
          <p:cNvPr id="838" name="Google Shape;838;p53"/>
          <p:cNvSpPr txBox="1"/>
          <p:nvPr>
            <p:ph idx="3" type="subTitle"/>
          </p:nvPr>
        </p:nvSpPr>
        <p:spPr>
          <a:xfrm>
            <a:off x="5739100" y="2116975"/>
            <a:ext cx="26898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very cold place. It’s full of iron oxide dust</a:t>
            </a:r>
            <a:endParaRPr/>
          </a:p>
          <a:p>
            <a:pPr indent="0" lvl="0" marL="0" rtl="0" algn="l">
              <a:spcBef>
                <a:spcPts val="0"/>
              </a:spcBef>
              <a:spcAft>
                <a:spcPts val="0"/>
              </a:spcAft>
              <a:buNone/>
            </a:pPr>
            <a:r>
              <a:t/>
            </a:r>
            <a:endParaRPr/>
          </a:p>
        </p:txBody>
      </p:sp>
      <p:sp>
        <p:nvSpPr>
          <p:cNvPr id="839" name="Google Shape;839;p53"/>
          <p:cNvSpPr txBox="1"/>
          <p:nvPr>
            <p:ph idx="8"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STRENGTHS</a:t>
            </a:r>
            <a:endParaRPr/>
          </a:p>
        </p:txBody>
      </p:sp>
      <p:sp>
        <p:nvSpPr>
          <p:cNvPr id="840" name="Google Shape;840;p53"/>
          <p:cNvSpPr txBox="1"/>
          <p:nvPr>
            <p:ph idx="4" type="title"/>
          </p:nvPr>
        </p:nvSpPr>
        <p:spPr>
          <a:xfrm>
            <a:off x="1853925" y="3057303"/>
            <a:ext cx="2791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Reliability</a:t>
            </a:r>
            <a:endParaRPr/>
          </a:p>
        </p:txBody>
      </p:sp>
      <p:sp>
        <p:nvSpPr>
          <p:cNvPr id="841" name="Google Shape;841;p53"/>
          <p:cNvSpPr txBox="1"/>
          <p:nvPr>
            <p:ph idx="5" type="subTitle"/>
          </p:nvPr>
        </p:nvSpPr>
        <p:spPr>
          <a:xfrm>
            <a:off x="1853925" y="3491428"/>
            <a:ext cx="26898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also the smallest one </a:t>
            </a:r>
            <a:endParaRPr/>
          </a:p>
          <a:p>
            <a:pPr indent="0" lvl="0" marL="0" rtl="0" algn="ctr">
              <a:spcBef>
                <a:spcPts val="0"/>
              </a:spcBef>
              <a:spcAft>
                <a:spcPts val="0"/>
              </a:spcAft>
              <a:buNone/>
            </a:pPr>
            <a:r>
              <a:t/>
            </a:r>
            <a:endParaRPr/>
          </a:p>
        </p:txBody>
      </p:sp>
      <p:sp>
        <p:nvSpPr>
          <p:cNvPr id="842" name="Google Shape;842;p53"/>
          <p:cNvSpPr txBox="1"/>
          <p:nvPr>
            <p:ph idx="6" type="title"/>
          </p:nvPr>
        </p:nvSpPr>
        <p:spPr>
          <a:xfrm>
            <a:off x="5739075" y="3057303"/>
            <a:ext cx="2689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Commitment</a:t>
            </a:r>
            <a:endParaRPr/>
          </a:p>
        </p:txBody>
      </p:sp>
      <p:sp>
        <p:nvSpPr>
          <p:cNvPr id="843" name="Google Shape;843;p53"/>
          <p:cNvSpPr txBox="1"/>
          <p:nvPr>
            <p:ph idx="7" type="subTitle"/>
          </p:nvPr>
        </p:nvSpPr>
        <p:spPr>
          <a:xfrm>
            <a:off x="5739100" y="3491428"/>
            <a:ext cx="26898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a:t>
            </a:r>
            <a:endParaRPr/>
          </a:p>
          <a:p>
            <a:pPr indent="0" lvl="0" marL="0" rtl="0" algn="ctr">
              <a:spcBef>
                <a:spcPts val="0"/>
              </a:spcBef>
              <a:spcAft>
                <a:spcPts val="0"/>
              </a:spcAft>
              <a:buNone/>
            </a:pPr>
            <a:r>
              <a:t/>
            </a:r>
            <a:endParaRPr/>
          </a:p>
        </p:txBody>
      </p:sp>
      <p:sp>
        <p:nvSpPr>
          <p:cNvPr id="844" name="Google Shape;844;p53"/>
          <p:cNvSpPr/>
          <p:nvPr/>
        </p:nvSpPr>
        <p:spPr>
          <a:xfrm>
            <a:off x="1101000" y="185625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1101000" y="324080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4948575" y="185625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4948575" y="324080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53"/>
          <p:cNvGrpSpPr/>
          <p:nvPr/>
        </p:nvGrpSpPr>
        <p:grpSpPr>
          <a:xfrm>
            <a:off x="1243195" y="2004166"/>
            <a:ext cx="351610" cy="340168"/>
            <a:chOff x="3270550" y="832575"/>
            <a:chExt cx="499375" cy="483125"/>
          </a:xfrm>
        </p:grpSpPr>
        <p:sp>
          <p:nvSpPr>
            <p:cNvPr id="849" name="Google Shape;849;p53"/>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 name="Google Shape;850;p53"/>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 name="Google Shape;851;p53"/>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 name="Google Shape;852;p53"/>
          <p:cNvGrpSpPr/>
          <p:nvPr/>
        </p:nvGrpSpPr>
        <p:grpSpPr>
          <a:xfrm>
            <a:off x="1257212" y="3398678"/>
            <a:ext cx="323587" cy="320242"/>
            <a:chOff x="3282325" y="2035675"/>
            <a:chExt cx="459575" cy="454825"/>
          </a:xfrm>
        </p:grpSpPr>
        <p:sp>
          <p:nvSpPr>
            <p:cNvPr id="853" name="Google Shape;853;p53"/>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 name="Google Shape;854;p53"/>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 name="Google Shape;855;p53"/>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 name="Google Shape;856;p53"/>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7" name="Google Shape;857;p53"/>
          <p:cNvSpPr/>
          <p:nvPr/>
        </p:nvSpPr>
        <p:spPr>
          <a:xfrm>
            <a:off x="5101359" y="3400453"/>
            <a:ext cx="330434" cy="31668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 name="Google Shape;858;p53"/>
          <p:cNvSpPr/>
          <p:nvPr/>
        </p:nvSpPr>
        <p:spPr>
          <a:xfrm>
            <a:off x="5131538" y="2004156"/>
            <a:ext cx="300263" cy="34018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4"/>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CUSTOMER PROFILE</a:t>
            </a:r>
            <a:endParaRPr/>
          </a:p>
        </p:txBody>
      </p:sp>
      <p:sp>
        <p:nvSpPr>
          <p:cNvPr id="864" name="Google Shape;864;p54"/>
          <p:cNvSpPr/>
          <p:nvPr/>
        </p:nvSpPr>
        <p:spPr>
          <a:xfrm>
            <a:off x="1027890" y="3441375"/>
            <a:ext cx="711600" cy="711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4"/>
          <p:cNvSpPr/>
          <p:nvPr/>
        </p:nvSpPr>
        <p:spPr>
          <a:xfrm>
            <a:off x="2084020" y="3441375"/>
            <a:ext cx="711600" cy="711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txBox="1"/>
          <p:nvPr/>
        </p:nvSpPr>
        <p:spPr>
          <a:xfrm>
            <a:off x="956700" y="1580400"/>
            <a:ext cx="1863000" cy="360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Gender</a:t>
            </a:r>
            <a:endParaRPr sz="2000">
              <a:solidFill>
                <a:schemeClr val="lt2"/>
              </a:solidFill>
              <a:latin typeface="Righteous"/>
              <a:ea typeface="Righteous"/>
              <a:cs typeface="Righteous"/>
              <a:sym typeface="Righteous"/>
            </a:endParaRPr>
          </a:p>
        </p:txBody>
      </p:sp>
      <p:sp>
        <p:nvSpPr>
          <p:cNvPr id="867" name="Google Shape;867;p54"/>
          <p:cNvSpPr txBox="1"/>
          <p:nvPr/>
        </p:nvSpPr>
        <p:spPr>
          <a:xfrm>
            <a:off x="956700" y="1986600"/>
            <a:ext cx="1863000" cy="453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Jupiter is the biggest planet</a:t>
            </a:r>
            <a:endParaRPr>
              <a:solidFill>
                <a:srgbClr val="FFFFFF"/>
              </a:solidFill>
              <a:latin typeface="Spartan"/>
              <a:ea typeface="Spartan"/>
              <a:cs typeface="Spartan"/>
              <a:sym typeface="Spartan"/>
            </a:endParaRPr>
          </a:p>
          <a:p>
            <a:pPr indent="0" lvl="0" marL="0" rtl="0" algn="ctr">
              <a:spcBef>
                <a:spcPts val="0"/>
              </a:spcBef>
              <a:spcAft>
                <a:spcPts val="0"/>
              </a:spcAft>
              <a:buNone/>
            </a:pPr>
            <a:r>
              <a:t/>
            </a:r>
            <a:endParaRPr>
              <a:solidFill>
                <a:srgbClr val="220051"/>
              </a:solidFill>
              <a:latin typeface="DM Sans"/>
              <a:ea typeface="DM Sans"/>
              <a:cs typeface="DM Sans"/>
              <a:sym typeface="DM Sans"/>
            </a:endParaRPr>
          </a:p>
        </p:txBody>
      </p:sp>
      <p:sp>
        <p:nvSpPr>
          <p:cNvPr id="868" name="Google Shape;868;p54"/>
          <p:cNvSpPr txBox="1"/>
          <p:nvPr/>
        </p:nvSpPr>
        <p:spPr>
          <a:xfrm>
            <a:off x="1017690" y="2972325"/>
            <a:ext cx="732000" cy="287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2"/>
                </a:solidFill>
                <a:latin typeface="Righteous"/>
                <a:ea typeface="Righteous"/>
                <a:cs typeface="Righteous"/>
                <a:sym typeface="Righteous"/>
              </a:rPr>
              <a:t>75%</a:t>
            </a:r>
            <a:endParaRPr b="1" sz="1800">
              <a:solidFill>
                <a:schemeClr val="dk2"/>
              </a:solidFill>
              <a:latin typeface="Righteous"/>
              <a:ea typeface="Righteous"/>
              <a:cs typeface="Righteous"/>
              <a:sym typeface="Righteous"/>
            </a:endParaRPr>
          </a:p>
        </p:txBody>
      </p:sp>
      <p:sp>
        <p:nvSpPr>
          <p:cNvPr id="869" name="Google Shape;869;p54"/>
          <p:cNvSpPr txBox="1"/>
          <p:nvPr/>
        </p:nvSpPr>
        <p:spPr>
          <a:xfrm>
            <a:off x="2073820" y="2972325"/>
            <a:ext cx="732000" cy="287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2"/>
                </a:solidFill>
                <a:latin typeface="Righteous"/>
                <a:ea typeface="Righteous"/>
                <a:cs typeface="Righteous"/>
                <a:sym typeface="Righteous"/>
              </a:rPr>
              <a:t>25%</a:t>
            </a:r>
            <a:endParaRPr b="1" sz="1800">
              <a:solidFill>
                <a:schemeClr val="dk2"/>
              </a:solidFill>
              <a:latin typeface="Righteous"/>
              <a:ea typeface="Righteous"/>
              <a:cs typeface="Righteous"/>
              <a:sym typeface="Righteous"/>
            </a:endParaRPr>
          </a:p>
        </p:txBody>
      </p:sp>
      <p:sp>
        <p:nvSpPr>
          <p:cNvPr id="870" name="Google Shape;870;p54"/>
          <p:cNvSpPr txBox="1"/>
          <p:nvPr/>
        </p:nvSpPr>
        <p:spPr>
          <a:xfrm>
            <a:off x="2073820" y="2754550"/>
            <a:ext cx="732000" cy="228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Spartan"/>
                <a:ea typeface="Spartan"/>
                <a:cs typeface="Spartan"/>
                <a:sym typeface="Spartan"/>
              </a:rPr>
              <a:t>Women</a:t>
            </a:r>
            <a:endParaRPr sz="1200">
              <a:solidFill>
                <a:srgbClr val="220051"/>
              </a:solidFill>
              <a:latin typeface="Spartan"/>
              <a:ea typeface="Spartan"/>
              <a:cs typeface="Spartan"/>
              <a:sym typeface="Spartan"/>
            </a:endParaRPr>
          </a:p>
        </p:txBody>
      </p:sp>
      <p:sp>
        <p:nvSpPr>
          <p:cNvPr id="871" name="Google Shape;871;p54"/>
          <p:cNvSpPr txBox="1"/>
          <p:nvPr/>
        </p:nvSpPr>
        <p:spPr>
          <a:xfrm>
            <a:off x="1017690" y="2754550"/>
            <a:ext cx="732000" cy="228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Spartan"/>
                <a:ea typeface="Spartan"/>
                <a:cs typeface="Spartan"/>
                <a:sym typeface="Spartan"/>
              </a:rPr>
              <a:t>Men</a:t>
            </a:r>
            <a:endParaRPr sz="1200">
              <a:solidFill>
                <a:srgbClr val="220051"/>
              </a:solidFill>
              <a:latin typeface="Spartan"/>
              <a:ea typeface="Spartan"/>
              <a:cs typeface="Spartan"/>
              <a:sym typeface="Spartan"/>
            </a:endParaRPr>
          </a:p>
        </p:txBody>
      </p:sp>
      <p:sp>
        <p:nvSpPr>
          <p:cNvPr id="872" name="Google Shape;872;p54"/>
          <p:cNvSpPr txBox="1"/>
          <p:nvPr/>
        </p:nvSpPr>
        <p:spPr>
          <a:xfrm>
            <a:off x="3640500" y="1580400"/>
            <a:ext cx="1863000" cy="360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Occupation</a:t>
            </a:r>
            <a:endParaRPr sz="2000">
              <a:solidFill>
                <a:schemeClr val="lt2"/>
              </a:solidFill>
              <a:latin typeface="Righteous"/>
              <a:ea typeface="Righteous"/>
              <a:cs typeface="Righteous"/>
              <a:sym typeface="Righteous"/>
            </a:endParaRPr>
          </a:p>
        </p:txBody>
      </p:sp>
      <p:sp>
        <p:nvSpPr>
          <p:cNvPr id="873" name="Google Shape;873;p54"/>
          <p:cNvSpPr txBox="1"/>
          <p:nvPr/>
        </p:nvSpPr>
        <p:spPr>
          <a:xfrm>
            <a:off x="6324300" y="1580400"/>
            <a:ext cx="1863000" cy="360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Age</a:t>
            </a:r>
            <a:endParaRPr sz="2000">
              <a:solidFill>
                <a:schemeClr val="lt2"/>
              </a:solidFill>
              <a:latin typeface="Righteous"/>
              <a:ea typeface="Righteous"/>
              <a:cs typeface="Righteous"/>
              <a:sym typeface="Righteous"/>
            </a:endParaRPr>
          </a:p>
        </p:txBody>
      </p:sp>
      <p:sp>
        <p:nvSpPr>
          <p:cNvPr id="874" name="Google Shape;874;p54"/>
          <p:cNvSpPr txBox="1"/>
          <p:nvPr/>
        </p:nvSpPr>
        <p:spPr>
          <a:xfrm>
            <a:off x="6324300" y="1986600"/>
            <a:ext cx="1863000" cy="453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Despite being red, Mars is cold</a:t>
            </a:r>
            <a:endParaRPr>
              <a:solidFill>
                <a:srgbClr val="220051"/>
              </a:solidFill>
              <a:latin typeface="Spartan"/>
              <a:ea typeface="Spartan"/>
              <a:cs typeface="Spartan"/>
              <a:sym typeface="Spartan"/>
            </a:endParaRPr>
          </a:p>
        </p:txBody>
      </p:sp>
      <p:sp>
        <p:nvSpPr>
          <p:cNvPr id="875" name="Google Shape;875;p54"/>
          <p:cNvSpPr txBox="1"/>
          <p:nvPr/>
        </p:nvSpPr>
        <p:spPr>
          <a:xfrm>
            <a:off x="11169588" y="3671675"/>
            <a:ext cx="571800" cy="189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200">
                <a:solidFill>
                  <a:srgbClr val="FFFFFF"/>
                </a:solidFill>
                <a:latin typeface="Spartan"/>
                <a:ea typeface="Spartan"/>
                <a:cs typeface="Spartan"/>
                <a:sym typeface="Spartan"/>
              </a:rPr>
              <a:t>21-30</a:t>
            </a:r>
            <a:endParaRPr sz="1200">
              <a:solidFill>
                <a:srgbClr val="FFFFFF"/>
              </a:solidFill>
              <a:latin typeface="Spartan"/>
              <a:ea typeface="Spartan"/>
              <a:cs typeface="Spartan"/>
              <a:sym typeface="Spartan"/>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876" name="Google Shape;876;p54"/>
          <p:cNvSpPr txBox="1"/>
          <p:nvPr/>
        </p:nvSpPr>
        <p:spPr>
          <a:xfrm>
            <a:off x="11169588" y="4027200"/>
            <a:ext cx="571800" cy="189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200">
                <a:solidFill>
                  <a:srgbClr val="FFFFFF"/>
                </a:solidFill>
                <a:latin typeface="Spartan"/>
                <a:ea typeface="Spartan"/>
                <a:cs typeface="Spartan"/>
                <a:sym typeface="Spartan"/>
              </a:rPr>
              <a:t>31-50</a:t>
            </a:r>
            <a:endParaRPr sz="1200">
              <a:solidFill>
                <a:srgbClr val="FFFFFF"/>
              </a:solidFill>
              <a:latin typeface="Spartan"/>
              <a:ea typeface="Spartan"/>
              <a:cs typeface="Spartan"/>
              <a:sym typeface="Spartan"/>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877" name="Google Shape;877;p54"/>
          <p:cNvSpPr txBox="1"/>
          <p:nvPr/>
        </p:nvSpPr>
        <p:spPr>
          <a:xfrm>
            <a:off x="3640500" y="1986600"/>
            <a:ext cx="1863000" cy="453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Mercury is the smallest planet</a:t>
            </a:r>
            <a:endParaRPr>
              <a:solidFill>
                <a:srgbClr val="220051"/>
              </a:solidFill>
              <a:latin typeface="Spartan"/>
              <a:ea typeface="Spartan"/>
              <a:cs typeface="Spartan"/>
              <a:sym typeface="Spartan"/>
            </a:endParaRPr>
          </a:p>
        </p:txBody>
      </p:sp>
      <p:sp>
        <p:nvSpPr>
          <p:cNvPr id="878" name="Google Shape;878;p54"/>
          <p:cNvSpPr/>
          <p:nvPr/>
        </p:nvSpPr>
        <p:spPr>
          <a:xfrm rot="10800000">
            <a:off x="1024440" y="3437932"/>
            <a:ext cx="718500" cy="718500"/>
          </a:xfrm>
          <a:prstGeom prst="arc">
            <a:avLst>
              <a:gd fmla="val 5436344" name="adj1"/>
              <a:gd fmla="val 0"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rot="-5400000">
            <a:off x="2080570" y="3437932"/>
            <a:ext cx="718500" cy="718500"/>
          </a:xfrm>
          <a:prstGeom prst="arc">
            <a:avLst>
              <a:gd fmla="val 21527225" name="adj1"/>
              <a:gd fmla="val 5532844"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 name="Google Shape;880;p54"/>
          <p:cNvGrpSpPr/>
          <p:nvPr/>
        </p:nvGrpSpPr>
        <p:grpSpPr>
          <a:xfrm>
            <a:off x="4088730" y="2761694"/>
            <a:ext cx="1356444" cy="192906"/>
            <a:chOff x="3465975" y="2270305"/>
            <a:chExt cx="1208737" cy="171900"/>
          </a:xfrm>
        </p:grpSpPr>
        <p:sp>
          <p:nvSpPr>
            <p:cNvPr id="881" name="Google Shape;881;p54"/>
            <p:cNvSpPr/>
            <p:nvPr/>
          </p:nvSpPr>
          <p:spPr>
            <a:xfrm rot="-5400000">
              <a:off x="3725184"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rot="-5400000">
              <a:off x="3984394"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rot="-5400000">
              <a:off x="4243603" y="2270305"/>
              <a:ext cx="171900" cy="17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4"/>
            <p:cNvSpPr/>
            <p:nvPr/>
          </p:nvSpPr>
          <p:spPr>
            <a:xfrm rot="-5400000">
              <a:off x="4502812" y="2270305"/>
              <a:ext cx="171900" cy="17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rot="-5400000">
              <a:off x="3465975"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54"/>
          <p:cNvGrpSpPr/>
          <p:nvPr/>
        </p:nvGrpSpPr>
        <p:grpSpPr>
          <a:xfrm>
            <a:off x="4088730" y="3162294"/>
            <a:ext cx="1356444" cy="192906"/>
            <a:chOff x="3465975" y="2270305"/>
            <a:chExt cx="1208737" cy="171900"/>
          </a:xfrm>
        </p:grpSpPr>
        <p:sp>
          <p:nvSpPr>
            <p:cNvPr id="887" name="Google Shape;887;p54"/>
            <p:cNvSpPr/>
            <p:nvPr/>
          </p:nvSpPr>
          <p:spPr>
            <a:xfrm rot="-5400000">
              <a:off x="3725184"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rot="-5400000">
              <a:off x="3984394" y="2270305"/>
              <a:ext cx="171900" cy="1719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rot="-5400000">
              <a:off x="4243603" y="2270305"/>
              <a:ext cx="171900" cy="17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rot="-5400000">
              <a:off x="4502812" y="2270305"/>
              <a:ext cx="171900" cy="17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4"/>
            <p:cNvSpPr/>
            <p:nvPr/>
          </p:nvSpPr>
          <p:spPr>
            <a:xfrm rot="-5400000">
              <a:off x="3465975"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4"/>
          <p:cNvGrpSpPr/>
          <p:nvPr/>
        </p:nvGrpSpPr>
        <p:grpSpPr>
          <a:xfrm>
            <a:off x="4088730" y="3562907"/>
            <a:ext cx="1356444" cy="192906"/>
            <a:chOff x="3465975" y="2270305"/>
            <a:chExt cx="1208737" cy="171900"/>
          </a:xfrm>
        </p:grpSpPr>
        <p:sp>
          <p:nvSpPr>
            <p:cNvPr id="893" name="Google Shape;893;p54"/>
            <p:cNvSpPr/>
            <p:nvPr/>
          </p:nvSpPr>
          <p:spPr>
            <a:xfrm rot="-5400000">
              <a:off x="3725184"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4"/>
            <p:cNvSpPr/>
            <p:nvPr/>
          </p:nvSpPr>
          <p:spPr>
            <a:xfrm rot="-5400000">
              <a:off x="3984394"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4"/>
            <p:cNvSpPr/>
            <p:nvPr/>
          </p:nvSpPr>
          <p:spPr>
            <a:xfrm rot="-5400000">
              <a:off x="4243603"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4"/>
            <p:cNvSpPr/>
            <p:nvPr/>
          </p:nvSpPr>
          <p:spPr>
            <a:xfrm rot="-5400000">
              <a:off x="4502812" y="2270305"/>
              <a:ext cx="171900" cy="17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4"/>
            <p:cNvSpPr/>
            <p:nvPr/>
          </p:nvSpPr>
          <p:spPr>
            <a:xfrm rot="-5400000">
              <a:off x="3465975"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54"/>
          <p:cNvGrpSpPr/>
          <p:nvPr/>
        </p:nvGrpSpPr>
        <p:grpSpPr>
          <a:xfrm>
            <a:off x="4088730" y="3963519"/>
            <a:ext cx="1356444" cy="192906"/>
            <a:chOff x="3465975" y="2270305"/>
            <a:chExt cx="1208737" cy="171900"/>
          </a:xfrm>
        </p:grpSpPr>
        <p:sp>
          <p:nvSpPr>
            <p:cNvPr id="899" name="Google Shape;899;p54"/>
            <p:cNvSpPr/>
            <p:nvPr/>
          </p:nvSpPr>
          <p:spPr>
            <a:xfrm rot="-5400000">
              <a:off x="3725184" y="2270305"/>
              <a:ext cx="171900" cy="171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4"/>
            <p:cNvSpPr/>
            <p:nvPr/>
          </p:nvSpPr>
          <p:spPr>
            <a:xfrm rot="-5400000">
              <a:off x="3984394" y="2270305"/>
              <a:ext cx="171900" cy="171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4"/>
            <p:cNvSpPr/>
            <p:nvPr/>
          </p:nvSpPr>
          <p:spPr>
            <a:xfrm rot="-5400000">
              <a:off x="4243603" y="2270305"/>
              <a:ext cx="171900" cy="171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4"/>
            <p:cNvSpPr/>
            <p:nvPr/>
          </p:nvSpPr>
          <p:spPr>
            <a:xfrm rot="-5400000">
              <a:off x="4502812" y="2270305"/>
              <a:ext cx="171900" cy="171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4"/>
            <p:cNvSpPr/>
            <p:nvPr/>
          </p:nvSpPr>
          <p:spPr>
            <a:xfrm rot="-5400000">
              <a:off x="3465975" y="2270305"/>
              <a:ext cx="171900" cy="171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54"/>
          <p:cNvSpPr/>
          <p:nvPr/>
        </p:nvSpPr>
        <p:spPr>
          <a:xfrm>
            <a:off x="3821017" y="3155677"/>
            <a:ext cx="128198" cy="206139"/>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4"/>
          <p:cNvSpPr/>
          <p:nvPr/>
        </p:nvSpPr>
        <p:spPr>
          <a:xfrm>
            <a:off x="3782046" y="3555944"/>
            <a:ext cx="206139" cy="206823"/>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54"/>
          <p:cNvGrpSpPr/>
          <p:nvPr/>
        </p:nvGrpSpPr>
        <p:grpSpPr>
          <a:xfrm>
            <a:off x="3776920" y="3966824"/>
            <a:ext cx="216392" cy="208255"/>
            <a:chOff x="-37534750" y="2668075"/>
            <a:chExt cx="332400" cy="319900"/>
          </a:xfrm>
        </p:grpSpPr>
        <p:sp>
          <p:nvSpPr>
            <p:cNvPr id="907" name="Google Shape;907;p54"/>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4"/>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54"/>
          <p:cNvGrpSpPr/>
          <p:nvPr/>
        </p:nvGrpSpPr>
        <p:grpSpPr>
          <a:xfrm>
            <a:off x="3790509" y="2755421"/>
            <a:ext cx="189213" cy="206139"/>
            <a:chOff x="-40160700" y="2339625"/>
            <a:chExt cx="290650" cy="316650"/>
          </a:xfrm>
        </p:grpSpPr>
        <p:sp>
          <p:nvSpPr>
            <p:cNvPr id="910" name="Google Shape;910;p54"/>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4"/>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4"/>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4"/>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54"/>
          <p:cNvGrpSpPr/>
          <p:nvPr/>
        </p:nvGrpSpPr>
        <p:grpSpPr>
          <a:xfrm>
            <a:off x="6108150" y="2754555"/>
            <a:ext cx="2449875" cy="1351807"/>
            <a:chOff x="6108150" y="2754555"/>
            <a:chExt cx="2449875" cy="1351807"/>
          </a:xfrm>
        </p:grpSpPr>
        <p:sp>
          <p:nvSpPr>
            <p:cNvPr id="915" name="Google Shape;915;p54"/>
            <p:cNvSpPr txBox="1"/>
            <p:nvPr/>
          </p:nvSpPr>
          <p:spPr>
            <a:xfrm>
              <a:off x="6108150" y="2884950"/>
              <a:ext cx="839400" cy="18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Spartan"/>
                  <a:ea typeface="Spartan"/>
                  <a:cs typeface="Spartan"/>
                  <a:sym typeface="Spartan"/>
                </a:rPr>
                <a:t>25 - 35</a:t>
              </a:r>
              <a:endParaRPr sz="1200">
                <a:solidFill>
                  <a:schemeClr val="lt2"/>
                </a:solidFill>
                <a:latin typeface="Spartan"/>
                <a:ea typeface="Spartan"/>
                <a:cs typeface="Spartan"/>
                <a:sym typeface="Spartan"/>
              </a:endParaRPr>
            </a:p>
          </p:txBody>
        </p:sp>
        <p:sp>
          <p:nvSpPr>
            <p:cNvPr id="916" name="Google Shape;916;p54"/>
            <p:cNvSpPr txBox="1"/>
            <p:nvPr/>
          </p:nvSpPr>
          <p:spPr>
            <a:xfrm>
              <a:off x="7896525" y="2754555"/>
              <a:ext cx="6615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ighteous"/>
                  <a:ea typeface="Righteous"/>
                  <a:cs typeface="Righteous"/>
                  <a:sym typeface="Righteous"/>
                </a:rPr>
                <a:t>7</a:t>
              </a:r>
              <a:r>
                <a:rPr b="1" lang="en" sz="1800">
                  <a:solidFill>
                    <a:schemeClr val="dk2"/>
                  </a:solidFill>
                  <a:latin typeface="Righteous"/>
                  <a:ea typeface="Righteous"/>
                  <a:cs typeface="Righteous"/>
                  <a:sym typeface="Righteous"/>
                </a:rPr>
                <a:t>0%</a:t>
              </a:r>
              <a:endParaRPr b="1" sz="1800">
                <a:solidFill>
                  <a:schemeClr val="dk2"/>
                </a:solidFill>
                <a:latin typeface="Righteous"/>
                <a:ea typeface="Righteous"/>
                <a:cs typeface="Righteous"/>
                <a:sym typeface="Righteous"/>
              </a:endParaRPr>
            </a:p>
          </p:txBody>
        </p:sp>
        <p:sp>
          <p:nvSpPr>
            <p:cNvPr id="917" name="Google Shape;917;p54"/>
            <p:cNvSpPr/>
            <p:nvPr/>
          </p:nvSpPr>
          <p:spPr>
            <a:xfrm flipH="1" rot="5400000">
              <a:off x="7305600" y="2526902"/>
              <a:ext cx="189000" cy="9051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flipH="1" rot="5400000">
              <a:off x="7214056" y="2618300"/>
              <a:ext cx="192900" cy="7254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54"/>
            <p:cNvGrpSpPr/>
            <p:nvPr/>
          </p:nvGrpSpPr>
          <p:grpSpPr>
            <a:xfrm>
              <a:off x="6108150" y="3698962"/>
              <a:ext cx="2449875" cy="407400"/>
              <a:chOff x="6108150" y="3698962"/>
              <a:chExt cx="2449875" cy="407400"/>
            </a:xfrm>
          </p:grpSpPr>
          <p:sp>
            <p:nvSpPr>
              <p:cNvPr id="920" name="Google Shape;920;p54"/>
              <p:cNvSpPr txBox="1"/>
              <p:nvPr/>
            </p:nvSpPr>
            <p:spPr>
              <a:xfrm>
                <a:off x="6108150" y="3817250"/>
                <a:ext cx="839400" cy="19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Spartan"/>
                    <a:ea typeface="Spartan"/>
                    <a:cs typeface="Spartan"/>
                    <a:sym typeface="Spartan"/>
                  </a:rPr>
                  <a:t>46 - 55</a:t>
                </a:r>
                <a:endParaRPr sz="1200">
                  <a:solidFill>
                    <a:schemeClr val="lt2"/>
                  </a:solidFill>
                  <a:latin typeface="Spartan"/>
                  <a:ea typeface="Spartan"/>
                  <a:cs typeface="Spartan"/>
                  <a:sym typeface="Spartan"/>
                </a:endParaRPr>
              </a:p>
            </p:txBody>
          </p:sp>
          <p:sp>
            <p:nvSpPr>
              <p:cNvPr id="921" name="Google Shape;921;p54"/>
              <p:cNvSpPr txBox="1"/>
              <p:nvPr/>
            </p:nvSpPr>
            <p:spPr>
              <a:xfrm>
                <a:off x="7896525" y="3698962"/>
                <a:ext cx="6615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ighteous"/>
                    <a:ea typeface="Righteous"/>
                    <a:cs typeface="Righteous"/>
                    <a:sym typeface="Righteous"/>
                  </a:rPr>
                  <a:t>10</a:t>
                </a:r>
                <a:r>
                  <a:rPr b="1" lang="en" sz="1800">
                    <a:solidFill>
                      <a:schemeClr val="dk2"/>
                    </a:solidFill>
                    <a:latin typeface="Righteous"/>
                    <a:ea typeface="Righteous"/>
                    <a:cs typeface="Righteous"/>
                    <a:sym typeface="Righteous"/>
                  </a:rPr>
                  <a:t>%</a:t>
                </a:r>
                <a:endParaRPr b="1" sz="1800">
                  <a:solidFill>
                    <a:schemeClr val="dk2"/>
                  </a:solidFill>
                  <a:latin typeface="Righteous"/>
                  <a:ea typeface="Righteous"/>
                  <a:cs typeface="Righteous"/>
                  <a:sym typeface="Righteous"/>
                </a:endParaRPr>
              </a:p>
            </p:txBody>
          </p:sp>
          <p:sp>
            <p:nvSpPr>
              <p:cNvPr id="922" name="Google Shape;922;p54"/>
              <p:cNvSpPr/>
              <p:nvPr/>
            </p:nvSpPr>
            <p:spPr>
              <a:xfrm flipH="1" rot="5400000">
                <a:off x="7305638" y="3467079"/>
                <a:ext cx="189000" cy="9051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4"/>
              <p:cNvSpPr/>
              <p:nvPr/>
            </p:nvSpPr>
            <p:spPr>
              <a:xfrm flipH="1" rot="5400000">
                <a:off x="6961050" y="3810100"/>
                <a:ext cx="191700" cy="2190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54"/>
            <p:cNvSpPr txBox="1"/>
            <p:nvPr/>
          </p:nvSpPr>
          <p:spPr>
            <a:xfrm>
              <a:off x="6108150" y="3351478"/>
              <a:ext cx="839400" cy="18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Spartan"/>
                  <a:ea typeface="Spartan"/>
                  <a:cs typeface="Spartan"/>
                  <a:sym typeface="Spartan"/>
                </a:rPr>
                <a:t>36 - 45</a:t>
              </a:r>
              <a:endParaRPr sz="1200">
                <a:solidFill>
                  <a:schemeClr val="lt2"/>
                </a:solidFill>
                <a:latin typeface="Spartan"/>
                <a:ea typeface="Spartan"/>
                <a:cs typeface="Spartan"/>
                <a:sym typeface="Spartan"/>
              </a:endParaRPr>
            </a:p>
          </p:txBody>
        </p:sp>
        <p:sp>
          <p:nvSpPr>
            <p:cNvPr id="925" name="Google Shape;925;p54"/>
            <p:cNvSpPr/>
            <p:nvPr/>
          </p:nvSpPr>
          <p:spPr>
            <a:xfrm flipH="1" rot="5400000">
              <a:off x="7305600" y="2993432"/>
              <a:ext cx="189000" cy="9051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4"/>
            <p:cNvSpPr/>
            <p:nvPr/>
          </p:nvSpPr>
          <p:spPr>
            <a:xfrm flipH="1" rot="5400000">
              <a:off x="7028850" y="3272575"/>
              <a:ext cx="187200" cy="349800"/>
            </a:xfrm>
            <a:prstGeom prst="round2SameRect">
              <a:avLst>
                <a:gd fmla="val 42585"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txBox="1"/>
            <p:nvPr/>
          </p:nvSpPr>
          <p:spPr>
            <a:xfrm>
              <a:off x="7896525" y="3226758"/>
              <a:ext cx="6615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ighteous"/>
                  <a:ea typeface="Righteous"/>
                  <a:cs typeface="Righteous"/>
                  <a:sym typeface="Righteous"/>
                </a:rPr>
                <a:t>20</a:t>
              </a:r>
              <a:r>
                <a:rPr b="1" lang="en" sz="1800">
                  <a:solidFill>
                    <a:schemeClr val="dk2"/>
                  </a:solidFill>
                  <a:latin typeface="Righteous"/>
                  <a:ea typeface="Righteous"/>
                  <a:cs typeface="Righteous"/>
                  <a:sym typeface="Righteous"/>
                </a:rPr>
                <a:t>%</a:t>
              </a:r>
              <a:endParaRPr b="1" sz="1800">
                <a:solidFill>
                  <a:schemeClr val="dk2"/>
                </a:solidFill>
                <a:latin typeface="Righteous"/>
                <a:ea typeface="Righteous"/>
                <a:cs typeface="Righteous"/>
                <a:sym typeface="Righteou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7"/>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532" name="Google Shape;532;p37"/>
          <p:cNvSpPr txBox="1"/>
          <p:nvPr>
            <p:ph idx="1" type="body"/>
          </p:nvPr>
        </p:nvSpPr>
        <p:spPr>
          <a:xfrm>
            <a:off x="1172150" y="1023300"/>
            <a:ext cx="782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Spartan Medium"/>
                <a:ea typeface="Spartan Medium"/>
                <a:cs typeface="Spartan Medium"/>
                <a:sym typeface="Spartan Medium"/>
              </a:rPr>
              <a:t>Here’s what you’ll find in this </a:t>
            </a:r>
            <a:r>
              <a:rPr b="1" lang="en">
                <a:solidFill>
                  <a:schemeClr val="lt2"/>
                </a:solidFill>
                <a:uFill>
                  <a:noFill/>
                </a:uFill>
                <a:hlinkClick r:id="rId3">
                  <a:extLst>
                    <a:ext uri="{A12FA001-AC4F-418D-AE19-62706E023703}">
                      <ahyp:hlinkClr val="tx"/>
                    </a:ext>
                  </a:extLst>
                </a:hlinkClick>
              </a:rPr>
              <a:t>Slidesgo</a:t>
            </a:r>
            <a:r>
              <a:rPr lang="en">
                <a:solidFill>
                  <a:schemeClr val="lt2"/>
                </a:solidFill>
                <a:latin typeface="Spartan Medium"/>
                <a:ea typeface="Spartan Medium"/>
                <a:cs typeface="Spartan Medium"/>
                <a:sym typeface="Spartan Medium"/>
              </a:rPr>
              <a:t> template: </a:t>
            </a:r>
            <a:endParaRPr>
              <a:solidFill>
                <a:schemeClr val="lt2"/>
              </a:solidFill>
              <a:latin typeface="Spartan Medium"/>
              <a:ea typeface="Spartan Medium"/>
              <a:cs typeface="Spartan Medium"/>
              <a:sym typeface="Spartan Medium"/>
            </a:endParaRPr>
          </a:p>
          <a:p>
            <a:pPr indent="-298450" lvl="0" marL="457200" rtl="0" algn="l">
              <a:spcBef>
                <a:spcPts val="0"/>
              </a:spcBef>
              <a:spcAft>
                <a:spcPts val="0"/>
              </a:spcAft>
              <a:buClr>
                <a:schemeClr val="lt2"/>
              </a:buClr>
              <a:buSzPts val="1100"/>
              <a:buFont typeface="Spartan Medium"/>
              <a:buAutoNum type="arabicPeriod"/>
            </a:pPr>
            <a:r>
              <a:rPr lang="en">
                <a:solidFill>
                  <a:schemeClr val="lt2"/>
                </a:solidFill>
                <a:latin typeface="Spartan Medium"/>
                <a:ea typeface="Spartan Medium"/>
                <a:cs typeface="Spartan Medium"/>
                <a:sym typeface="Spartan Medium"/>
              </a:rPr>
              <a:t>A slide structure based on a company profile presentation, which you can easily adapt to your needs. For more info on how to edit the template, please visit </a:t>
            </a:r>
            <a:r>
              <a:rPr b="1" lang="en">
                <a:solidFill>
                  <a:schemeClr val="lt2"/>
                </a:solidFill>
                <a:uFill>
                  <a:noFill/>
                </a:uFill>
                <a:hlinkClick r:id="rId4">
                  <a:extLst>
                    <a:ext uri="{A12FA001-AC4F-418D-AE19-62706E023703}">
                      <ahyp:hlinkClr val="tx"/>
                    </a:ext>
                  </a:extLst>
                </a:hlinkClick>
              </a:rPr>
              <a:t>Slidesgo School</a:t>
            </a:r>
            <a:r>
              <a:rPr lang="en">
                <a:solidFill>
                  <a:schemeClr val="lt2"/>
                </a:solidFill>
                <a:latin typeface="Spartan Medium"/>
                <a:ea typeface="Spartan Medium"/>
                <a:cs typeface="Spartan Medium"/>
                <a:sym typeface="Spartan Medium"/>
              </a:rPr>
              <a:t> or read our </a:t>
            </a:r>
            <a:r>
              <a:rPr b="1" lang="en">
                <a:solidFill>
                  <a:schemeClr val="lt2"/>
                </a:solidFill>
                <a:uFill>
                  <a:noFill/>
                </a:uFill>
                <a:hlinkClick r:id="rId5">
                  <a:extLst>
                    <a:ext uri="{A12FA001-AC4F-418D-AE19-62706E023703}">
                      <ahyp:hlinkClr val="tx"/>
                    </a:ext>
                  </a:extLst>
                </a:hlinkClick>
              </a:rPr>
              <a:t>FAQs</a:t>
            </a:r>
            <a:r>
              <a:rPr lang="en">
                <a:solidFill>
                  <a:schemeClr val="lt2"/>
                </a:solidFill>
                <a:latin typeface="Spartan Medium"/>
                <a:ea typeface="Spartan Medium"/>
                <a:cs typeface="Spartan Medium"/>
                <a:sym typeface="Spartan Medium"/>
              </a:rPr>
              <a:t>.</a:t>
            </a:r>
            <a:endParaRPr>
              <a:solidFill>
                <a:schemeClr val="lt2"/>
              </a:solidFill>
              <a:latin typeface="Spartan Medium"/>
              <a:ea typeface="Spartan Medium"/>
              <a:cs typeface="Spartan Medium"/>
              <a:sym typeface="Spartan Medium"/>
            </a:endParaRPr>
          </a:p>
          <a:p>
            <a:pPr indent="-298450" lvl="0" marL="457200" rtl="0" algn="l">
              <a:spcBef>
                <a:spcPts val="0"/>
              </a:spcBef>
              <a:spcAft>
                <a:spcPts val="0"/>
              </a:spcAft>
              <a:buClr>
                <a:schemeClr val="lt2"/>
              </a:buClr>
              <a:buSzPts val="1100"/>
              <a:buFont typeface="Spartan Medium"/>
              <a:buAutoNum type="arabicPeriod"/>
            </a:pPr>
            <a:r>
              <a:rPr lang="en">
                <a:solidFill>
                  <a:schemeClr val="lt2"/>
                </a:solidFill>
                <a:latin typeface="Spartan Medium"/>
                <a:ea typeface="Spartan Medium"/>
                <a:cs typeface="Spartan Medium"/>
                <a:sym typeface="Spartan Medium"/>
              </a:rPr>
              <a:t>An assortment of graphic resources that are suitable for use in the presentation can be found in the </a:t>
            </a:r>
            <a:r>
              <a:rPr b="1" lang="en">
                <a:solidFill>
                  <a:schemeClr val="lt2"/>
                </a:solidFill>
                <a:uFill>
                  <a:noFill/>
                </a:uFill>
                <a:hlinkClick action="ppaction://hlinksldjump" r:id="rId6">
                  <a:extLst>
                    <a:ext uri="{A12FA001-AC4F-418D-AE19-62706E023703}">
                      <ahyp:hlinkClr val="tx"/>
                    </a:ext>
                  </a:extLst>
                </a:hlinkClick>
              </a:rPr>
              <a:t>alternative resources slide</a:t>
            </a:r>
            <a:r>
              <a:rPr lang="en">
                <a:solidFill>
                  <a:schemeClr val="lt2"/>
                </a:solidFill>
                <a:latin typeface="Spartan Medium"/>
                <a:ea typeface="Spartan Medium"/>
                <a:cs typeface="Spartan Medium"/>
                <a:sym typeface="Spartan Medium"/>
              </a:rPr>
              <a:t>.</a:t>
            </a:r>
            <a:endParaRPr>
              <a:solidFill>
                <a:schemeClr val="lt2"/>
              </a:solidFill>
              <a:latin typeface="Spartan Medium"/>
              <a:ea typeface="Spartan Medium"/>
              <a:cs typeface="Spartan Medium"/>
              <a:sym typeface="Spartan Medium"/>
            </a:endParaRPr>
          </a:p>
          <a:p>
            <a:pPr indent="-298450" lvl="0" marL="457200" rtl="0" algn="l">
              <a:spcBef>
                <a:spcPts val="0"/>
              </a:spcBef>
              <a:spcAft>
                <a:spcPts val="0"/>
              </a:spcAft>
              <a:buClr>
                <a:schemeClr val="lt2"/>
              </a:buClr>
              <a:buSzPts val="1100"/>
              <a:buFont typeface="Spartan Medium"/>
              <a:buAutoNum type="arabicPeriod"/>
            </a:pPr>
            <a:r>
              <a:rPr lang="en">
                <a:solidFill>
                  <a:schemeClr val="lt2"/>
                </a:solidFill>
                <a:latin typeface="Spartan Medium"/>
                <a:ea typeface="Spartan Medium"/>
                <a:cs typeface="Spartan Medium"/>
                <a:sym typeface="Spartan Medium"/>
              </a:rPr>
              <a:t>A </a:t>
            </a:r>
            <a:r>
              <a:rPr b="1" lang="en">
                <a:solidFill>
                  <a:schemeClr val="lt2"/>
                </a:solidFill>
                <a:uFill>
                  <a:noFill/>
                </a:uFill>
                <a:hlinkClick action="ppaction://hlinksldjump" r:id="rId7">
                  <a:extLst>
                    <a:ext uri="{A12FA001-AC4F-418D-AE19-62706E023703}">
                      <ahyp:hlinkClr val="tx"/>
                    </a:ext>
                  </a:extLst>
                </a:hlinkClick>
              </a:rPr>
              <a:t>thanks slide</a:t>
            </a:r>
            <a:r>
              <a:rPr lang="en">
                <a:solidFill>
                  <a:schemeClr val="lt2"/>
                </a:solidFill>
                <a:latin typeface="Spartan Medium"/>
                <a:ea typeface="Spartan Medium"/>
                <a:cs typeface="Spartan Medium"/>
                <a:sym typeface="Spartan Medium"/>
              </a:rPr>
              <a:t>, which you must keep so that proper credits for our design are given.</a:t>
            </a:r>
            <a:endParaRPr>
              <a:solidFill>
                <a:schemeClr val="lt2"/>
              </a:solidFill>
              <a:latin typeface="Spartan Medium"/>
              <a:ea typeface="Spartan Medium"/>
              <a:cs typeface="Spartan Medium"/>
              <a:sym typeface="Spartan Medium"/>
            </a:endParaRPr>
          </a:p>
          <a:p>
            <a:pPr indent="-298450" lvl="0" marL="457200" rtl="0" algn="l">
              <a:spcBef>
                <a:spcPts val="0"/>
              </a:spcBef>
              <a:spcAft>
                <a:spcPts val="0"/>
              </a:spcAft>
              <a:buClr>
                <a:schemeClr val="lt2"/>
              </a:buClr>
              <a:buSzPts val="1100"/>
              <a:buFont typeface="Spartan Medium"/>
              <a:buAutoNum type="arabicPeriod"/>
            </a:pPr>
            <a:r>
              <a:rPr lang="en">
                <a:solidFill>
                  <a:schemeClr val="lt2"/>
                </a:solidFill>
                <a:latin typeface="Spartan Medium"/>
                <a:ea typeface="Spartan Medium"/>
                <a:cs typeface="Spartan Medium"/>
                <a:sym typeface="Spartan Medium"/>
              </a:rPr>
              <a:t>A </a:t>
            </a:r>
            <a:r>
              <a:rPr b="1" lang="en">
                <a:solidFill>
                  <a:schemeClr val="lt2"/>
                </a:solidFill>
                <a:uFill>
                  <a:noFill/>
                </a:uFill>
                <a:hlinkClick action="ppaction://hlinksldjump" r:id="rId8">
                  <a:extLst>
                    <a:ext uri="{A12FA001-AC4F-418D-AE19-62706E023703}">
                      <ahyp:hlinkClr val="tx"/>
                    </a:ext>
                  </a:extLst>
                </a:hlinkClick>
              </a:rPr>
              <a:t>resources slide</a:t>
            </a:r>
            <a:r>
              <a:rPr lang="en">
                <a:solidFill>
                  <a:schemeClr val="lt2"/>
                </a:solidFill>
                <a:latin typeface="Spartan Medium"/>
                <a:ea typeface="Spartan Medium"/>
                <a:cs typeface="Spartan Medium"/>
                <a:sym typeface="Spartan Medium"/>
              </a:rPr>
              <a:t>, where you’ll find links to all the elements used in the template.</a:t>
            </a:r>
            <a:endParaRPr>
              <a:solidFill>
                <a:schemeClr val="lt2"/>
              </a:solidFill>
              <a:latin typeface="Spartan Medium"/>
              <a:ea typeface="Spartan Medium"/>
              <a:cs typeface="Spartan Medium"/>
              <a:sym typeface="Spartan Medium"/>
            </a:endParaRPr>
          </a:p>
          <a:p>
            <a:pPr indent="-298450" lvl="0" marL="457200" rtl="0" algn="l">
              <a:spcBef>
                <a:spcPts val="0"/>
              </a:spcBef>
              <a:spcAft>
                <a:spcPts val="0"/>
              </a:spcAft>
              <a:buClr>
                <a:schemeClr val="lt2"/>
              </a:buClr>
              <a:buSzPts val="1100"/>
              <a:buFont typeface="Spartan Medium"/>
              <a:buAutoNum type="arabicPeriod"/>
            </a:pPr>
            <a:r>
              <a:rPr b="1" lang="en">
                <a:solidFill>
                  <a:schemeClr val="lt2"/>
                </a:solidFill>
                <a:uFill>
                  <a:noFill/>
                </a:uFill>
                <a:hlinkClick action="ppaction://hlinksldjump" r:id="rId9">
                  <a:extLst>
                    <a:ext uri="{A12FA001-AC4F-418D-AE19-62706E023703}">
                      <ahyp:hlinkClr val="tx"/>
                    </a:ext>
                  </a:extLst>
                </a:hlinkClick>
              </a:rPr>
              <a:t>Instructions for use</a:t>
            </a:r>
            <a:r>
              <a:rPr lang="en">
                <a:solidFill>
                  <a:schemeClr val="lt2"/>
                </a:solidFill>
                <a:latin typeface="Spartan Medium"/>
                <a:ea typeface="Spartan Medium"/>
                <a:cs typeface="Spartan Medium"/>
                <a:sym typeface="Spartan Medium"/>
              </a:rPr>
              <a:t>.</a:t>
            </a:r>
            <a:endParaRPr>
              <a:solidFill>
                <a:schemeClr val="lt2"/>
              </a:solidFill>
              <a:latin typeface="Spartan Medium"/>
              <a:ea typeface="Spartan Medium"/>
              <a:cs typeface="Spartan Medium"/>
              <a:sym typeface="Spartan Medium"/>
            </a:endParaRPr>
          </a:p>
          <a:p>
            <a:pPr indent="-298450" lvl="0" marL="457200" rtl="0" algn="l">
              <a:spcBef>
                <a:spcPts val="0"/>
              </a:spcBef>
              <a:spcAft>
                <a:spcPts val="0"/>
              </a:spcAft>
              <a:buClr>
                <a:schemeClr val="lt2"/>
              </a:buClr>
              <a:buSzPts val="1100"/>
              <a:buFont typeface="Spartan Medium"/>
              <a:buAutoNum type="arabicPeriod"/>
            </a:pPr>
            <a:r>
              <a:rPr lang="en">
                <a:solidFill>
                  <a:schemeClr val="lt2"/>
                </a:solidFill>
                <a:latin typeface="Spartan Medium"/>
                <a:ea typeface="Spartan Medium"/>
                <a:cs typeface="Spartan Medium"/>
                <a:sym typeface="Spartan Medium"/>
              </a:rPr>
              <a:t>Final slides with:</a:t>
            </a:r>
            <a:endParaRPr>
              <a:solidFill>
                <a:schemeClr val="lt2"/>
              </a:solidFill>
              <a:latin typeface="Spartan Medium"/>
              <a:ea typeface="Spartan Medium"/>
              <a:cs typeface="Spartan Medium"/>
              <a:sym typeface="Spartan Medium"/>
            </a:endParaRPr>
          </a:p>
          <a:p>
            <a:pPr indent="-298450" lvl="0" marL="914400" rtl="0" algn="l">
              <a:spcBef>
                <a:spcPts val="0"/>
              </a:spcBef>
              <a:spcAft>
                <a:spcPts val="0"/>
              </a:spcAft>
              <a:buClr>
                <a:schemeClr val="lt2"/>
              </a:buClr>
              <a:buSzPts val="1100"/>
              <a:buFont typeface="Spartan Medium"/>
              <a:buChar char="●"/>
            </a:pPr>
            <a:r>
              <a:rPr lang="en">
                <a:solidFill>
                  <a:schemeClr val="lt2"/>
                </a:solidFill>
                <a:latin typeface="Spartan Medium"/>
                <a:ea typeface="Spartan Medium"/>
                <a:cs typeface="Spartan Medium"/>
                <a:sym typeface="Spartan Medium"/>
              </a:rPr>
              <a:t>The </a:t>
            </a:r>
            <a:r>
              <a:rPr b="1" lang="en">
                <a:solidFill>
                  <a:schemeClr val="lt2"/>
                </a:solidFill>
                <a:uFill>
                  <a:noFill/>
                </a:uFill>
                <a:hlinkClick action="ppaction://hlinksldjump" r:id="rId10">
                  <a:extLst>
                    <a:ext uri="{A12FA001-AC4F-418D-AE19-62706E023703}">
                      <ahyp:hlinkClr val="tx"/>
                    </a:ext>
                  </a:extLst>
                </a:hlinkClick>
              </a:rPr>
              <a:t>fonts and colors</a:t>
            </a:r>
            <a:r>
              <a:rPr lang="en">
                <a:solidFill>
                  <a:schemeClr val="lt2"/>
                </a:solidFill>
                <a:latin typeface="Spartan Medium"/>
                <a:ea typeface="Spartan Medium"/>
                <a:cs typeface="Spartan Medium"/>
                <a:sym typeface="Spartan Medium"/>
              </a:rPr>
              <a:t> used in the template.</a:t>
            </a:r>
            <a:endParaRPr>
              <a:solidFill>
                <a:schemeClr val="lt2"/>
              </a:solidFill>
              <a:latin typeface="Spartan Medium"/>
              <a:ea typeface="Spartan Medium"/>
              <a:cs typeface="Spartan Medium"/>
              <a:sym typeface="Spartan Medium"/>
            </a:endParaRPr>
          </a:p>
          <a:p>
            <a:pPr indent="-298450" lvl="0" marL="914400" rtl="0" algn="l">
              <a:spcBef>
                <a:spcPts val="0"/>
              </a:spcBef>
              <a:spcAft>
                <a:spcPts val="0"/>
              </a:spcAft>
              <a:buClr>
                <a:schemeClr val="lt2"/>
              </a:buClr>
              <a:buSzPts val="1100"/>
              <a:buFont typeface="Spartan Medium"/>
              <a:buChar char="●"/>
            </a:pPr>
            <a:r>
              <a:rPr lang="en">
                <a:solidFill>
                  <a:schemeClr val="lt2"/>
                </a:solidFill>
                <a:latin typeface="Spartan Medium"/>
                <a:ea typeface="Spartan Medium"/>
                <a:cs typeface="Spartan Medium"/>
                <a:sym typeface="Spartan Medium"/>
              </a:rPr>
              <a:t>A </a:t>
            </a:r>
            <a:r>
              <a:rPr b="1" lang="en">
                <a:solidFill>
                  <a:schemeClr val="lt2"/>
                </a:solidFill>
                <a:uFill>
                  <a:noFill/>
                </a:uFill>
                <a:hlinkClick action="ppaction://hlinksldjump" r:id="rId11">
                  <a:extLst>
                    <a:ext uri="{A12FA001-AC4F-418D-AE19-62706E023703}">
                      <ahyp:hlinkClr val="tx"/>
                    </a:ext>
                  </a:extLst>
                </a:hlinkClick>
              </a:rPr>
              <a:t>selection of illustrations</a:t>
            </a:r>
            <a:r>
              <a:rPr lang="en">
                <a:solidFill>
                  <a:schemeClr val="lt2"/>
                </a:solidFill>
                <a:latin typeface="Spartan Medium"/>
                <a:ea typeface="Spartan Medium"/>
                <a:cs typeface="Spartan Medium"/>
                <a:sym typeface="Spartan Medium"/>
              </a:rPr>
              <a:t>. You can also customize and animate them as you wish with the online editor. Visit </a:t>
            </a:r>
            <a:r>
              <a:rPr lang="en">
                <a:solidFill>
                  <a:schemeClr val="lt2"/>
                </a:solidFill>
                <a:uFill>
                  <a:noFill/>
                </a:uFill>
                <a:latin typeface="Spartan Medium"/>
                <a:ea typeface="Spartan Medium"/>
                <a:cs typeface="Spartan Medium"/>
                <a:sym typeface="Spartan Medium"/>
                <a:hlinkClick r:id="rId12">
                  <a:extLst>
                    <a:ext uri="{A12FA001-AC4F-418D-AE19-62706E023703}">
                      <ahyp:hlinkClr val="tx"/>
                    </a:ext>
                  </a:extLst>
                </a:hlinkClick>
              </a:rPr>
              <a:t>Storyset</a:t>
            </a:r>
            <a:r>
              <a:rPr lang="en">
                <a:solidFill>
                  <a:schemeClr val="lt2"/>
                </a:solidFill>
                <a:latin typeface="Spartan Medium"/>
                <a:ea typeface="Spartan Medium"/>
                <a:cs typeface="Spartan Medium"/>
                <a:sym typeface="Spartan Medium"/>
              </a:rPr>
              <a:t> to find more. </a:t>
            </a:r>
            <a:endParaRPr>
              <a:solidFill>
                <a:schemeClr val="lt2"/>
              </a:solidFill>
              <a:latin typeface="Spartan Medium"/>
              <a:ea typeface="Spartan Medium"/>
              <a:cs typeface="Spartan Medium"/>
              <a:sym typeface="Spartan Medium"/>
            </a:endParaRPr>
          </a:p>
          <a:p>
            <a:pPr indent="-298450" lvl="0" marL="914400" rtl="0" algn="l">
              <a:spcBef>
                <a:spcPts val="0"/>
              </a:spcBef>
              <a:spcAft>
                <a:spcPts val="0"/>
              </a:spcAft>
              <a:buClr>
                <a:schemeClr val="lt2"/>
              </a:buClr>
              <a:buSzPts val="1100"/>
              <a:buFont typeface="Spartan Medium"/>
              <a:buChar char="●"/>
            </a:pPr>
            <a:r>
              <a:rPr lang="en">
                <a:solidFill>
                  <a:schemeClr val="lt2"/>
                </a:solidFill>
                <a:latin typeface="Spartan Medium"/>
                <a:ea typeface="Spartan Medium"/>
                <a:cs typeface="Spartan Medium"/>
                <a:sym typeface="Spartan Medium"/>
              </a:rPr>
              <a:t>More </a:t>
            </a:r>
            <a:r>
              <a:rPr b="1" lang="en">
                <a:solidFill>
                  <a:schemeClr val="lt2"/>
                </a:solidFill>
                <a:uFill>
                  <a:noFill/>
                </a:uFill>
                <a:hlinkClick action="ppaction://hlinksldjump" r:id="rId13">
                  <a:extLst>
                    <a:ext uri="{A12FA001-AC4F-418D-AE19-62706E023703}">
                      <ahyp:hlinkClr val="tx"/>
                    </a:ext>
                  </a:extLst>
                </a:hlinkClick>
              </a:rPr>
              <a:t>infographic resources</a:t>
            </a:r>
            <a:r>
              <a:rPr lang="en">
                <a:solidFill>
                  <a:schemeClr val="lt2"/>
                </a:solidFill>
                <a:latin typeface="Spartan Medium"/>
                <a:ea typeface="Spartan Medium"/>
                <a:cs typeface="Spartan Medium"/>
                <a:sym typeface="Spartan Medium"/>
              </a:rPr>
              <a:t>, whose size and color can be edited. </a:t>
            </a:r>
            <a:endParaRPr>
              <a:solidFill>
                <a:schemeClr val="lt2"/>
              </a:solidFill>
              <a:latin typeface="Spartan Medium"/>
              <a:ea typeface="Spartan Medium"/>
              <a:cs typeface="Spartan Medium"/>
              <a:sym typeface="Spartan Medium"/>
            </a:endParaRPr>
          </a:p>
          <a:p>
            <a:pPr indent="-298450" lvl="0" marL="914400" rtl="0" algn="l">
              <a:spcBef>
                <a:spcPts val="0"/>
              </a:spcBef>
              <a:spcAft>
                <a:spcPts val="0"/>
              </a:spcAft>
              <a:buClr>
                <a:schemeClr val="lt2"/>
              </a:buClr>
              <a:buSzPts val="1100"/>
              <a:buFont typeface="Spartan Medium"/>
              <a:buChar char="●"/>
            </a:pPr>
            <a:r>
              <a:rPr lang="en">
                <a:solidFill>
                  <a:schemeClr val="lt2"/>
                </a:solidFill>
                <a:latin typeface="Spartan Medium"/>
                <a:ea typeface="Spartan Medium"/>
                <a:cs typeface="Spartan Medium"/>
                <a:sym typeface="Spartan Medium"/>
              </a:rPr>
              <a:t>Sets of </a:t>
            </a:r>
            <a:r>
              <a:rPr b="1" lang="en">
                <a:solidFill>
                  <a:schemeClr val="lt2"/>
                </a:solidFill>
                <a:uFill>
                  <a:noFill/>
                </a:uFill>
                <a:hlinkClick action="ppaction://hlinksldjump" r:id="rId14">
                  <a:extLst>
                    <a:ext uri="{A12FA001-AC4F-418D-AE19-62706E023703}">
                      <ahyp:hlinkClr val="tx"/>
                    </a:ext>
                  </a:extLst>
                </a:hlinkClick>
              </a:rPr>
              <a:t>customizable icons</a:t>
            </a:r>
            <a:r>
              <a:rPr lang="en">
                <a:solidFill>
                  <a:schemeClr val="lt2"/>
                </a:solidFill>
                <a:latin typeface="Spartan Medium"/>
                <a:ea typeface="Spartan Medium"/>
                <a:cs typeface="Spartan Medium"/>
                <a:sym typeface="Spartan Medium"/>
              </a:rPr>
              <a:t> of the following themes: general, business, avatar, creative process, education, help &amp; support, medical, nature, performing arts, SEO &amp; marketing, and teamwork.</a:t>
            </a:r>
            <a:endParaRPr>
              <a:solidFill>
                <a:schemeClr val="lt2"/>
              </a:solidFill>
              <a:latin typeface="Spartan Medium"/>
              <a:ea typeface="Spartan Medium"/>
              <a:cs typeface="Spartan Medium"/>
              <a:sym typeface="Spartan Medium"/>
            </a:endParaRPr>
          </a:p>
          <a:p>
            <a:pPr indent="0" lvl="0" marL="0" rtl="0" algn="l">
              <a:spcBef>
                <a:spcPts val="0"/>
              </a:spcBef>
              <a:spcAft>
                <a:spcPts val="0"/>
              </a:spcAft>
              <a:buNone/>
            </a:pPr>
            <a:r>
              <a:rPr lang="en">
                <a:latin typeface="Spartan Medium"/>
                <a:ea typeface="Spartan Medium"/>
                <a:cs typeface="Spartan Medium"/>
                <a:sym typeface="Spartan Medium"/>
              </a:rPr>
              <a:t>You can delete this slide when you’re done editing the presentation.</a:t>
            </a:r>
            <a:endParaRPr>
              <a:latin typeface="Spartan Medium"/>
              <a:ea typeface="Spartan Medium"/>
              <a:cs typeface="Spartan Medium"/>
              <a:sym typeface="Spartan Medium"/>
            </a:endParaRPr>
          </a:p>
          <a:p>
            <a:pPr indent="0" lvl="0" marL="0" rtl="0" algn="l">
              <a:spcBef>
                <a:spcPts val="0"/>
              </a:spcBef>
              <a:spcAft>
                <a:spcPts val="0"/>
              </a:spcAft>
              <a:buNone/>
            </a:pPr>
            <a:r>
              <a:t/>
            </a:r>
            <a:endParaRPr sz="1200">
              <a:latin typeface="Spartan Medium"/>
              <a:ea typeface="Spartan Medium"/>
              <a:cs typeface="Spartan Medium"/>
              <a:sym typeface="Spartan Medium"/>
            </a:endParaRPr>
          </a:p>
          <a:p>
            <a:pPr indent="0" lvl="0" marL="0" rtl="0" algn="l">
              <a:spcBef>
                <a:spcPts val="0"/>
              </a:spcBef>
              <a:spcAft>
                <a:spcPts val="0"/>
              </a:spcAft>
              <a:buNone/>
            </a:pPr>
            <a:r>
              <a:t/>
            </a:r>
            <a:endParaRPr>
              <a:latin typeface="Spartan Medium"/>
              <a:ea typeface="Spartan Medium"/>
              <a:cs typeface="Spartan Medium"/>
              <a:sym typeface="Spartan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55"/>
          <p:cNvSpPr/>
          <p:nvPr/>
        </p:nvSpPr>
        <p:spPr>
          <a:xfrm>
            <a:off x="3783471" y="1369175"/>
            <a:ext cx="4206600" cy="2936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3" name="Google Shape;933;p55" title="Chart">
            <a:hlinkClick r:id="rId3"/>
          </p:cNvPr>
          <p:cNvPicPr preferRelativeResize="0"/>
          <p:nvPr/>
        </p:nvPicPr>
        <p:blipFill>
          <a:blip r:embed="rId4">
            <a:alphaModFix/>
          </a:blip>
          <a:stretch>
            <a:fillRect/>
          </a:stretch>
        </p:blipFill>
        <p:spPr>
          <a:xfrm>
            <a:off x="3769242" y="1500167"/>
            <a:ext cx="4051266" cy="2505012"/>
          </a:xfrm>
          <a:prstGeom prst="rect">
            <a:avLst/>
          </a:prstGeom>
          <a:noFill/>
          <a:ln>
            <a:noFill/>
          </a:ln>
        </p:spPr>
      </p:pic>
      <p:sp>
        <p:nvSpPr>
          <p:cNvPr id="934" name="Google Shape;934;p55"/>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GROWTH</a:t>
            </a:r>
            <a:endParaRPr/>
          </a:p>
        </p:txBody>
      </p:sp>
      <p:sp>
        <p:nvSpPr>
          <p:cNvPr id="935" name="Google Shape;935;p55"/>
          <p:cNvSpPr txBox="1"/>
          <p:nvPr/>
        </p:nvSpPr>
        <p:spPr>
          <a:xfrm>
            <a:off x="1807200" y="1819038"/>
            <a:ext cx="1249200" cy="410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2000">
                <a:solidFill>
                  <a:schemeClr val="lt1"/>
                </a:solidFill>
                <a:latin typeface="Righteous"/>
                <a:ea typeface="Righteous"/>
                <a:cs typeface="Righteous"/>
                <a:sym typeface="Righteous"/>
              </a:rPr>
              <a:t>20,000</a:t>
            </a:r>
            <a:endParaRPr b="1" sz="2000">
              <a:solidFill>
                <a:schemeClr val="lt1"/>
              </a:solidFill>
              <a:latin typeface="Righteous"/>
              <a:ea typeface="Righteous"/>
              <a:cs typeface="Righteous"/>
              <a:sym typeface="Righteous"/>
            </a:endParaRPr>
          </a:p>
        </p:txBody>
      </p:sp>
      <p:sp>
        <p:nvSpPr>
          <p:cNvPr id="936" name="Google Shape;936;p55"/>
          <p:cNvSpPr txBox="1"/>
          <p:nvPr/>
        </p:nvSpPr>
        <p:spPr>
          <a:xfrm>
            <a:off x="1184125" y="2214500"/>
            <a:ext cx="1872300" cy="410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a:solidFill>
                  <a:srgbClr val="FFFFFF"/>
                </a:solidFill>
                <a:latin typeface="Spartan"/>
                <a:ea typeface="Spartan"/>
                <a:cs typeface="Spartan"/>
                <a:sym typeface="Spartan"/>
              </a:rPr>
              <a:t>Expected income for next year</a:t>
            </a:r>
            <a:endParaRPr>
              <a:solidFill>
                <a:srgbClr val="FFFFFF"/>
              </a:solidFill>
              <a:latin typeface="Spartan"/>
              <a:ea typeface="Spartan"/>
              <a:cs typeface="Spartan"/>
              <a:sym typeface="Spartan"/>
            </a:endParaRPr>
          </a:p>
        </p:txBody>
      </p:sp>
      <p:sp>
        <p:nvSpPr>
          <p:cNvPr id="937" name="Google Shape;937;p55"/>
          <p:cNvSpPr txBox="1"/>
          <p:nvPr/>
        </p:nvSpPr>
        <p:spPr>
          <a:xfrm>
            <a:off x="1807200" y="2828113"/>
            <a:ext cx="1249200" cy="410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2000">
                <a:solidFill>
                  <a:schemeClr val="dk2"/>
                </a:solidFill>
                <a:latin typeface="Righteous"/>
                <a:ea typeface="Righteous"/>
                <a:cs typeface="Righteous"/>
                <a:sym typeface="Righteous"/>
              </a:rPr>
              <a:t>100</a:t>
            </a:r>
            <a:endParaRPr b="1" sz="2000">
              <a:solidFill>
                <a:schemeClr val="dk2"/>
              </a:solidFill>
              <a:latin typeface="Righteous"/>
              <a:ea typeface="Righteous"/>
              <a:cs typeface="Righteous"/>
              <a:sym typeface="Righteous"/>
            </a:endParaRPr>
          </a:p>
        </p:txBody>
      </p:sp>
      <p:sp>
        <p:nvSpPr>
          <p:cNvPr id="938" name="Google Shape;938;p55"/>
          <p:cNvSpPr txBox="1"/>
          <p:nvPr/>
        </p:nvSpPr>
        <p:spPr>
          <a:xfrm>
            <a:off x="1184100" y="3223750"/>
            <a:ext cx="1872300" cy="410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a:solidFill>
                  <a:srgbClr val="FFFFFF"/>
                </a:solidFill>
                <a:latin typeface="Spartan"/>
                <a:ea typeface="Spartan"/>
                <a:cs typeface="Spartan"/>
                <a:sym typeface="Spartan"/>
              </a:rPr>
              <a:t>New employees next year</a:t>
            </a:r>
            <a:endParaRPr>
              <a:solidFill>
                <a:srgbClr val="FFFFFF"/>
              </a:solidFill>
              <a:latin typeface="Spartan"/>
              <a:ea typeface="Spartan"/>
              <a:cs typeface="Spartan"/>
              <a:sym typeface="Spartan"/>
            </a:endParaRPr>
          </a:p>
        </p:txBody>
      </p:sp>
      <p:sp>
        <p:nvSpPr>
          <p:cNvPr id="939" name="Google Shape;939;p55"/>
          <p:cNvSpPr txBox="1"/>
          <p:nvPr/>
        </p:nvSpPr>
        <p:spPr>
          <a:xfrm>
            <a:off x="4495887" y="3958333"/>
            <a:ext cx="641100" cy="19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1990</a:t>
            </a:r>
            <a:endParaRPr sz="900">
              <a:solidFill>
                <a:srgbClr val="FFFFFF"/>
              </a:solidFill>
              <a:latin typeface="Spartan"/>
              <a:ea typeface="Spartan"/>
              <a:cs typeface="Spartan"/>
              <a:sym typeface="Spartan"/>
            </a:endParaRPr>
          </a:p>
        </p:txBody>
      </p:sp>
      <p:sp>
        <p:nvSpPr>
          <p:cNvPr id="940" name="Google Shape;940;p55"/>
          <p:cNvSpPr txBox="1"/>
          <p:nvPr/>
        </p:nvSpPr>
        <p:spPr>
          <a:xfrm>
            <a:off x="5284363" y="3958333"/>
            <a:ext cx="669000" cy="19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2000</a:t>
            </a:r>
            <a:endParaRPr sz="900">
              <a:solidFill>
                <a:srgbClr val="FFFFFF"/>
              </a:solidFill>
              <a:latin typeface="Spartan"/>
              <a:ea typeface="Spartan"/>
              <a:cs typeface="Spartan"/>
              <a:sym typeface="Spartan"/>
            </a:endParaRPr>
          </a:p>
        </p:txBody>
      </p:sp>
      <p:sp>
        <p:nvSpPr>
          <p:cNvPr id="941" name="Google Shape;941;p55"/>
          <p:cNvSpPr txBox="1"/>
          <p:nvPr/>
        </p:nvSpPr>
        <p:spPr>
          <a:xfrm>
            <a:off x="6113193" y="3958333"/>
            <a:ext cx="641100" cy="19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2010</a:t>
            </a:r>
            <a:endParaRPr sz="900">
              <a:solidFill>
                <a:srgbClr val="FFFFFF"/>
              </a:solidFill>
              <a:latin typeface="Spartan"/>
              <a:ea typeface="Spartan"/>
              <a:cs typeface="Spartan"/>
              <a:sym typeface="Spartan"/>
            </a:endParaRPr>
          </a:p>
        </p:txBody>
      </p:sp>
      <p:sp>
        <p:nvSpPr>
          <p:cNvPr id="942" name="Google Shape;942;p55"/>
          <p:cNvSpPr txBox="1"/>
          <p:nvPr/>
        </p:nvSpPr>
        <p:spPr>
          <a:xfrm>
            <a:off x="6914217" y="3958333"/>
            <a:ext cx="669000" cy="19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2020</a:t>
            </a:r>
            <a:endParaRPr sz="900">
              <a:solidFill>
                <a:srgbClr val="FFFFFF"/>
              </a:solidFill>
              <a:latin typeface="Spartan"/>
              <a:ea typeface="Spartan"/>
              <a:cs typeface="Spartan"/>
              <a:sym typeface="Spartan"/>
            </a:endParaRPr>
          </a:p>
        </p:txBody>
      </p:sp>
      <p:sp>
        <p:nvSpPr>
          <p:cNvPr id="943" name="Google Shape;943;p55"/>
          <p:cNvSpPr txBox="1"/>
          <p:nvPr/>
        </p:nvSpPr>
        <p:spPr>
          <a:xfrm>
            <a:off x="713225" y="4488875"/>
            <a:ext cx="7717500" cy="11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rgbClr val="FFFFFF"/>
                </a:solidFill>
                <a:latin typeface="Spartan"/>
                <a:ea typeface="Spartan"/>
                <a:cs typeface="Spartan"/>
                <a:sym typeface="Spartan"/>
              </a:rPr>
              <a:t>Follow the link in the graph to modify its data </a:t>
            </a:r>
            <a:r>
              <a:rPr lang="en" sz="1000">
                <a:solidFill>
                  <a:srgbClr val="FFFFFF"/>
                </a:solidFill>
                <a:latin typeface="Spartan"/>
                <a:ea typeface="Spartan"/>
                <a:cs typeface="Spartan"/>
                <a:sym typeface="Spartan"/>
              </a:rPr>
              <a:t>and</a:t>
            </a:r>
            <a:r>
              <a:rPr lang="en" sz="1000">
                <a:solidFill>
                  <a:srgbClr val="FFFFFF"/>
                </a:solidFill>
                <a:latin typeface="Spartan"/>
                <a:ea typeface="Spartan"/>
                <a:cs typeface="Spartan"/>
                <a:sym typeface="Spartan"/>
              </a:rPr>
              <a:t> then paste the new one here. </a:t>
            </a:r>
            <a:r>
              <a:rPr b="1" lang="en" sz="1000">
                <a:solidFill>
                  <a:srgbClr val="FFFFFF"/>
                </a:solidFill>
                <a:uFill>
                  <a:noFill/>
                </a:uFill>
                <a:latin typeface="Spartan"/>
                <a:ea typeface="Spartan"/>
                <a:cs typeface="Spartan"/>
                <a:sym typeface="Spartan"/>
                <a:hlinkClick r:id="rId5">
                  <a:extLst>
                    <a:ext uri="{A12FA001-AC4F-418D-AE19-62706E023703}">
                      <ahyp:hlinkClr val="tx"/>
                    </a:ext>
                  </a:extLst>
                </a:hlinkClick>
              </a:rPr>
              <a:t>For more info, click here</a:t>
            </a:r>
            <a:endParaRPr b="1" sz="1000">
              <a:solidFill>
                <a:srgbClr val="FFFFFF"/>
              </a:solidFill>
              <a:latin typeface="Spartan"/>
              <a:ea typeface="Spartan"/>
              <a:cs typeface="Spartan"/>
              <a:sym typeface="Spartan"/>
            </a:endParaRPr>
          </a:p>
          <a:p>
            <a:pPr indent="0" lvl="0" marL="0" rtl="0" algn="l">
              <a:spcBef>
                <a:spcPts val="0"/>
              </a:spcBef>
              <a:spcAft>
                <a:spcPts val="0"/>
              </a:spcAft>
              <a:buNone/>
            </a:pPr>
            <a:r>
              <a:t/>
            </a:r>
            <a:endParaRPr sz="1000">
              <a:solidFill>
                <a:srgbClr val="FFFFFF"/>
              </a:solidFill>
              <a:latin typeface="Red Hat Text"/>
              <a:ea typeface="Red Hat Text"/>
              <a:cs typeface="Red Hat Text"/>
              <a:sym typeface="Red Hat Text"/>
            </a:endParaRPr>
          </a:p>
        </p:txBody>
      </p:sp>
      <p:sp>
        <p:nvSpPr>
          <p:cNvPr id="944" name="Google Shape;944;p55"/>
          <p:cNvSpPr/>
          <p:nvPr/>
        </p:nvSpPr>
        <p:spPr>
          <a:xfrm rot="-5400000">
            <a:off x="713625" y="534588"/>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0" name="Google Shape;950;p55"/>
          <p:cNvCxnSpPr/>
          <p:nvPr/>
        </p:nvCxnSpPr>
        <p:spPr>
          <a:xfrm>
            <a:off x="4153994" y="3816484"/>
            <a:ext cx="36741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56"/>
          <p:cNvSpPr txBox="1"/>
          <p:nvPr/>
        </p:nvSpPr>
        <p:spPr>
          <a:xfrm>
            <a:off x="2304600" y="3018515"/>
            <a:ext cx="567900" cy="26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FFFFFF"/>
                </a:solidFill>
                <a:latin typeface="Spartan"/>
                <a:ea typeface="Spartan"/>
                <a:cs typeface="Spartan"/>
                <a:sym typeface="Spartan"/>
              </a:rPr>
              <a:t>50%</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56" name="Google Shape;956;p56"/>
          <p:cNvSpPr txBox="1"/>
          <p:nvPr/>
        </p:nvSpPr>
        <p:spPr>
          <a:xfrm>
            <a:off x="3037825" y="2968200"/>
            <a:ext cx="1249500" cy="31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000">
                <a:solidFill>
                  <a:schemeClr val="lt2"/>
                </a:solidFill>
                <a:latin typeface="Righteous"/>
                <a:ea typeface="Righteous"/>
                <a:cs typeface="Righteous"/>
                <a:sym typeface="Righteous"/>
              </a:rPr>
              <a:t>Efficiency</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57" name="Google Shape;957;p56"/>
          <p:cNvSpPr/>
          <p:nvPr/>
        </p:nvSpPr>
        <p:spPr>
          <a:xfrm>
            <a:off x="4636000" y="1409900"/>
            <a:ext cx="2586000" cy="1805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8" name="Google Shape;958;p56" title="Chart">
            <a:hlinkClick r:id="rId3"/>
          </p:cNvPr>
          <p:cNvPicPr preferRelativeResize="0"/>
          <p:nvPr/>
        </p:nvPicPr>
        <p:blipFill>
          <a:blip r:embed="rId4">
            <a:alphaModFix/>
          </a:blip>
          <a:stretch>
            <a:fillRect/>
          </a:stretch>
        </p:blipFill>
        <p:spPr>
          <a:xfrm>
            <a:off x="4629950" y="1488782"/>
            <a:ext cx="2509350" cy="1551592"/>
          </a:xfrm>
          <a:prstGeom prst="rect">
            <a:avLst/>
          </a:prstGeom>
          <a:noFill/>
          <a:ln>
            <a:noFill/>
          </a:ln>
        </p:spPr>
      </p:pic>
      <p:sp>
        <p:nvSpPr>
          <p:cNvPr id="959" name="Google Shape;959;p56"/>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NUMBERS</a:t>
            </a:r>
            <a:endParaRPr/>
          </a:p>
        </p:txBody>
      </p:sp>
      <p:sp>
        <p:nvSpPr>
          <p:cNvPr id="960" name="Google Shape;960;p56"/>
          <p:cNvSpPr txBox="1"/>
          <p:nvPr/>
        </p:nvSpPr>
        <p:spPr>
          <a:xfrm>
            <a:off x="5018692" y="2990291"/>
            <a:ext cx="387600" cy="119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1990</a:t>
            </a:r>
            <a:endParaRPr sz="900">
              <a:solidFill>
                <a:srgbClr val="FFFFFF"/>
              </a:solidFill>
              <a:latin typeface="Spartan"/>
              <a:ea typeface="Spartan"/>
              <a:cs typeface="Spartan"/>
              <a:sym typeface="Spartan"/>
            </a:endParaRPr>
          </a:p>
        </p:txBody>
      </p:sp>
      <p:sp>
        <p:nvSpPr>
          <p:cNvPr id="961" name="Google Shape;961;p56"/>
          <p:cNvSpPr txBox="1"/>
          <p:nvPr/>
        </p:nvSpPr>
        <p:spPr>
          <a:xfrm>
            <a:off x="5515108" y="2990292"/>
            <a:ext cx="404400" cy="119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2000</a:t>
            </a:r>
            <a:endParaRPr sz="900">
              <a:solidFill>
                <a:srgbClr val="FFFFFF"/>
              </a:solidFill>
              <a:latin typeface="Spartan"/>
              <a:ea typeface="Spartan"/>
              <a:cs typeface="Spartan"/>
              <a:sym typeface="Spartan"/>
            </a:endParaRPr>
          </a:p>
        </p:txBody>
      </p:sp>
      <p:sp>
        <p:nvSpPr>
          <p:cNvPr id="962" name="Google Shape;962;p56"/>
          <p:cNvSpPr txBox="1"/>
          <p:nvPr/>
        </p:nvSpPr>
        <p:spPr>
          <a:xfrm>
            <a:off x="7450921" y="1555900"/>
            <a:ext cx="1003200" cy="26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lt2"/>
                </a:solidFill>
                <a:latin typeface="Righteous"/>
                <a:ea typeface="Righteous"/>
                <a:cs typeface="Righteous"/>
                <a:sym typeface="Righteous"/>
              </a:rPr>
              <a:t>Budget</a:t>
            </a:r>
            <a:endParaRPr sz="2000">
              <a:solidFill>
                <a:schemeClr val="lt2"/>
              </a:solidFill>
              <a:latin typeface="Righteous"/>
              <a:ea typeface="Righteous"/>
              <a:cs typeface="Righteous"/>
              <a:sym typeface="Righteous"/>
            </a:endParaRPr>
          </a:p>
        </p:txBody>
      </p:sp>
      <p:sp>
        <p:nvSpPr>
          <p:cNvPr id="963" name="Google Shape;963;p56"/>
          <p:cNvSpPr txBox="1"/>
          <p:nvPr/>
        </p:nvSpPr>
        <p:spPr>
          <a:xfrm>
            <a:off x="7631037" y="1909175"/>
            <a:ext cx="851400" cy="229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latin typeface="Spartan"/>
                <a:ea typeface="Spartan"/>
                <a:cs typeface="Spartan"/>
                <a:sym typeface="Spartan"/>
              </a:rPr>
              <a:t>Mercury</a:t>
            </a:r>
            <a:endParaRPr>
              <a:solidFill>
                <a:srgbClr val="220051"/>
              </a:solidFill>
              <a:latin typeface="Spartan"/>
              <a:ea typeface="Spartan"/>
              <a:cs typeface="Spartan"/>
              <a:sym typeface="Spartan"/>
            </a:endParaRPr>
          </a:p>
        </p:txBody>
      </p:sp>
      <p:sp>
        <p:nvSpPr>
          <p:cNvPr id="964" name="Google Shape;964;p56"/>
          <p:cNvSpPr txBox="1"/>
          <p:nvPr/>
        </p:nvSpPr>
        <p:spPr>
          <a:xfrm>
            <a:off x="7631112" y="2212325"/>
            <a:ext cx="851400" cy="229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latin typeface="Spartan"/>
                <a:ea typeface="Spartan"/>
                <a:cs typeface="Spartan"/>
                <a:sym typeface="Spartan"/>
              </a:rPr>
              <a:t>Jupiter</a:t>
            </a:r>
            <a:endParaRPr>
              <a:solidFill>
                <a:srgbClr val="220051"/>
              </a:solidFill>
              <a:latin typeface="Spartan"/>
              <a:ea typeface="Spartan"/>
              <a:cs typeface="Spartan"/>
              <a:sym typeface="Spartan"/>
            </a:endParaRPr>
          </a:p>
        </p:txBody>
      </p:sp>
      <p:sp>
        <p:nvSpPr>
          <p:cNvPr id="965" name="Google Shape;965;p56"/>
          <p:cNvSpPr/>
          <p:nvPr/>
        </p:nvSpPr>
        <p:spPr>
          <a:xfrm rot="-5400000">
            <a:off x="7422546" y="1964208"/>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66" name="Google Shape;966;p56"/>
          <p:cNvSpPr/>
          <p:nvPr/>
        </p:nvSpPr>
        <p:spPr>
          <a:xfrm rot="-5400000">
            <a:off x="7422546" y="2267363"/>
            <a:ext cx="119700" cy="11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967" name="Google Shape;967;p56"/>
          <p:cNvGrpSpPr/>
          <p:nvPr/>
        </p:nvGrpSpPr>
        <p:grpSpPr>
          <a:xfrm>
            <a:off x="714975" y="3625975"/>
            <a:ext cx="1833390" cy="678300"/>
            <a:chOff x="714975" y="3625975"/>
            <a:chExt cx="1833390" cy="678300"/>
          </a:xfrm>
        </p:grpSpPr>
        <p:sp>
          <p:nvSpPr>
            <p:cNvPr id="968" name="Google Shape;968;p56"/>
            <p:cNvSpPr/>
            <p:nvPr/>
          </p:nvSpPr>
          <p:spPr>
            <a:xfrm>
              <a:off x="714975" y="3625975"/>
              <a:ext cx="1827900" cy="67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txBox="1"/>
            <p:nvPr/>
          </p:nvSpPr>
          <p:spPr>
            <a:xfrm>
              <a:off x="720465" y="3656150"/>
              <a:ext cx="1827900" cy="34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$28.87</a:t>
              </a:r>
              <a:endParaRPr sz="2000">
                <a:solidFill>
                  <a:schemeClr val="lt2"/>
                </a:solidFill>
                <a:latin typeface="Righteous"/>
                <a:ea typeface="Righteous"/>
                <a:cs typeface="Righteous"/>
                <a:sym typeface="Righteous"/>
              </a:endParaRPr>
            </a:p>
          </p:txBody>
        </p:sp>
        <p:sp>
          <p:nvSpPr>
            <p:cNvPr id="970" name="Google Shape;970;p56"/>
            <p:cNvSpPr txBox="1"/>
            <p:nvPr/>
          </p:nvSpPr>
          <p:spPr>
            <a:xfrm>
              <a:off x="720465" y="4004730"/>
              <a:ext cx="1827900" cy="22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Spartan"/>
                  <a:ea typeface="Spartan"/>
                  <a:cs typeface="Spartan"/>
                  <a:sym typeface="Spartan"/>
                </a:rPr>
                <a:t>Avg. price per unit</a:t>
              </a:r>
              <a:endParaRPr sz="1200">
                <a:solidFill>
                  <a:srgbClr val="FFFFFF"/>
                </a:solidFill>
                <a:latin typeface="Spartan"/>
                <a:ea typeface="Spartan"/>
                <a:cs typeface="Spartan"/>
                <a:sym typeface="Spartan"/>
              </a:endParaRPr>
            </a:p>
          </p:txBody>
        </p:sp>
      </p:grpSp>
      <p:sp>
        <p:nvSpPr>
          <p:cNvPr id="971" name="Google Shape;971;p56"/>
          <p:cNvSpPr txBox="1"/>
          <p:nvPr/>
        </p:nvSpPr>
        <p:spPr>
          <a:xfrm>
            <a:off x="713225" y="4488875"/>
            <a:ext cx="7717500" cy="11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rgbClr val="FFFFFF"/>
                </a:solidFill>
                <a:latin typeface="Spartan"/>
                <a:ea typeface="Spartan"/>
                <a:cs typeface="Spartan"/>
                <a:sym typeface="Spartan"/>
              </a:rPr>
              <a:t>Follow the link in the graph to modify its data </a:t>
            </a:r>
            <a:r>
              <a:rPr lang="en" sz="1000">
                <a:solidFill>
                  <a:srgbClr val="FFFFFF"/>
                </a:solidFill>
                <a:latin typeface="Spartan"/>
                <a:ea typeface="Spartan"/>
                <a:cs typeface="Spartan"/>
                <a:sym typeface="Spartan"/>
              </a:rPr>
              <a:t>and</a:t>
            </a:r>
            <a:r>
              <a:rPr lang="en" sz="1000">
                <a:solidFill>
                  <a:srgbClr val="FFFFFF"/>
                </a:solidFill>
                <a:latin typeface="Spartan"/>
                <a:ea typeface="Spartan"/>
                <a:cs typeface="Spartan"/>
                <a:sym typeface="Spartan"/>
              </a:rPr>
              <a:t> then paste the new one here. </a:t>
            </a:r>
            <a:r>
              <a:rPr b="1" lang="en" sz="1000">
                <a:solidFill>
                  <a:srgbClr val="FFFFFF"/>
                </a:solidFill>
                <a:uFill>
                  <a:noFill/>
                </a:uFill>
                <a:latin typeface="Spartan"/>
                <a:ea typeface="Spartan"/>
                <a:cs typeface="Spartan"/>
                <a:sym typeface="Spartan"/>
                <a:hlinkClick r:id="rId5">
                  <a:extLst>
                    <a:ext uri="{A12FA001-AC4F-418D-AE19-62706E023703}">
                      <ahyp:hlinkClr val="tx"/>
                    </a:ext>
                  </a:extLst>
                </a:hlinkClick>
              </a:rPr>
              <a:t>For more info, click here</a:t>
            </a:r>
            <a:endParaRPr b="1" sz="1000">
              <a:solidFill>
                <a:srgbClr val="FFFFFF"/>
              </a:solidFill>
              <a:latin typeface="Spartan"/>
              <a:ea typeface="Spartan"/>
              <a:cs typeface="Spartan"/>
              <a:sym typeface="Spartan"/>
            </a:endParaRPr>
          </a:p>
          <a:p>
            <a:pPr indent="0" lvl="0" marL="0" rtl="0" algn="l">
              <a:spcBef>
                <a:spcPts val="0"/>
              </a:spcBef>
              <a:spcAft>
                <a:spcPts val="0"/>
              </a:spcAft>
              <a:buNone/>
            </a:pPr>
            <a:r>
              <a:t/>
            </a:r>
            <a:endParaRPr sz="1000">
              <a:solidFill>
                <a:srgbClr val="FFFFFF"/>
              </a:solidFill>
              <a:latin typeface="Red Hat Text"/>
              <a:ea typeface="Red Hat Text"/>
              <a:cs typeface="Red Hat Text"/>
              <a:sym typeface="Red Hat Text"/>
            </a:endParaRPr>
          </a:p>
        </p:txBody>
      </p:sp>
      <p:grpSp>
        <p:nvGrpSpPr>
          <p:cNvPr id="972" name="Google Shape;972;p56"/>
          <p:cNvGrpSpPr/>
          <p:nvPr/>
        </p:nvGrpSpPr>
        <p:grpSpPr>
          <a:xfrm>
            <a:off x="2673018" y="3625975"/>
            <a:ext cx="1838325" cy="678300"/>
            <a:chOff x="2719638" y="3625975"/>
            <a:chExt cx="1838325" cy="678300"/>
          </a:xfrm>
        </p:grpSpPr>
        <p:sp>
          <p:nvSpPr>
            <p:cNvPr id="973" name="Google Shape;973;p56"/>
            <p:cNvSpPr/>
            <p:nvPr/>
          </p:nvSpPr>
          <p:spPr>
            <a:xfrm>
              <a:off x="2719638" y="3625975"/>
              <a:ext cx="1833300" cy="67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txBox="1"/>
            <p:nvPr/>
          </p:nvSpPr>
          <p:spPr>
            <a:xfrm>
              <a:off x="2724662" y="3656150"/>
              <a:ext cx="1833300" cy="34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30 days</a:t>
              </a:r>
              <a:endParaRPr sz="2000">
                <a:solidFill>
                  <a:schemeClr val="lt2"/>
                </a:solidFill>
                <a:latin typeface="Righteous"/>
                <a:ea typeface="Righteous"/>
                <a:cs typeface="Righteous"/>
                <a:sym typeface="Righteous"/>
              </a:endParaRPr>
            </a:p>
          </p:txBody>
        </p:sp>
        <p:sp>
          <p:nvSpPr>
            <p:cNvPr id="975" name="Google Shape;975;p56"/>
            <p:cNvSpPr txBox="1"/>
            <p:nvPr/>
          </p:nvSpPr>
          <p:spPr>
            <a:xfrm>
              <a:off x="2724662" y="4004725"/>
              <a:ext cx="1833300" cy="22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accent2"/>
                  </a:solidFill>
                  <a:latin typeface="Spartan"/>
                  <a:ea typeface="Spartan"/>
                  <a:cs typeface="Spartan"/>
                  <a:sym typeface="Spartan"/>
                </a:rPr>
                <a:t>Avg. days on market</a:t>
              </a:r>
              <a:endParaRPr sz="1200">
                <a:solidFill>
                  <a:srgbClr val="FFFFFF"/>
                </a:solidFill>
                <a:latin typeface="Spartan"/>
                <a:ea typeface="Spartan"/>
                <a:cs typeface="Spartan"/>
                <a:sym typeface="Spartan"/>
              </a:endParaRPr>
            </a:p>
          </p:txBody>
        </p:sp>
      </p:grpSp>
      <p:grpSp>
        <p:nvGrpSpPr>
          <p:cNvPr id="976" name="Google Shape;976;p56"/>
          <p:cNvGrpSpPr/>
          <p:nvPr/>
        </p:nvGrpSpPr>
        <p:grpSpPr>
          <a:xfrm>
            <a:off x="4635997" y="3625975"/>
            <a:ext cx="1838325" cy="678300"/>
            <a:chOff x="4734725" y="3625975"/>
            <a:chExt cx="1838325" cy="678300"/>
          </a:xfrm>
        </p:grpSpPr>
        <p:sp>
          <p:nvSpPr>
            <p:cNvPr id="977" name="Google Shape;977;p56"/>
            <p:cNvSpPr/>
            <p:nvPr/>
          </p:nvSpPr>
          <p:spPr>
            <a:xfrm>
              <a:off x="4734725" y="3625975"/>
              <a:ext cx="1833300" cy="67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txBox="1"/>
            <p:nvPr/>
          </p:nvSpPr>
          <p:spPr>
            <a:xfrm>
              <a:off x="4739750" y="3656150"/>
              <a:ext cx="1833300" cy="34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40 shops</a:t>
              </a:r>
              <a:endParaRPr sz="2000">
                <a:solidFill>
                  <a:schemeClr val="lt2"/>
                </a:solidFill>
                <a:latin typeface="Righteous"/>
                <a:ea typeface="Righteous"/>
                <a:cs typeface="Righteous"/>
                <a:sym typeface="Righteous"/>
              </a:endParaRPr>
            </a:p>
          </p:txBody>
        </p:sp>
        <p:sp>
          <p:nvSpPr>
            <p:cNvPr id="979" name="Google Shape;979;p56"/>
            <p:cNvSpPr txBox="1"/>
            <p:nvPr/>
          </p:nvSpPr>
          <p:spPr>
            <a:xfrm>
              <a:off x="4739750" y="4004725"/>
              <a:ext cx="1833300" cy="22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accent2"/>
                  </a:solidFill>
                  <a:latin typeface="Spartan"/>
                  <a:ea typeface="Spartan"/>
                  <a:cs typeface="Spartan"/>
                  <a:sym typeface="Spartan"/>
                </a:rPr>
                <a:t>Retailers</a:t>
              </a:r>
              <a:endParaRPr sz="1200">
                <a:solidFill>
                  <a:schemeClr val="accent2"/>
                </a:solidFill>
                <a:latin typeface="Spartan"/>
                <a:ea typeface="Spartan"/>
                <a:cs typeface="Spartan"/>
                <a:sym typeface="Spartan"/>
              </a:endParaRPr>
            </a:p>
          </p:txBody>
        </p:sp>
      </p:grpSp>
      <p:grpSp>
        <p:nvGrpSpPr>
          <p:cNvPr id="980" name="Google Shape;980;p56"/>
          <p:cNvGrpSpPr/>
          <p:nvPr/>
        </p:nvGrpSpPr>
        <p:grpSpPr>
          <a:xfrm>
            <a:off x="6598975" y="3625975"/>
            <a:ext cx="1838325" cy="678300"/>
            <a:chOff x="6598975" y="3625975"/>
            <a:chExt cx="1838325" cy="678300"/>
          </a:xfrm>
        </p:grpSpPr>
        <p:sp>
          <p:nvSpPr>
            <p:cNvPr id="981" name="Google Shape;981;p56"/>
            <p:cNvSpPr/>
            <p:nvPr/>
          </p:nvSpPr>
          <p:spPr>
            <a:xfrm>
              <a:off x="6598975" y="3625975"/>
              <a:ext cx="1833300" cy="67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txBox="1"/>
            <p:nvPr/>
          </p:nvSpPr>
          <p:spPr>
            <a:xfrm>
              <a:off x="6604000" y="3656150"/>
              <a:ext cx="1833300" cy="34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77 units</a:t>
              </a:r>
              <a:endParaRPr sz="2000">
                <a:solidFill>
                  <a:schemeClr val="lt2"/>
                </a:solidFill>
                <a:latin typeface="Righteous"/>
                <a:ea typeface="Righteous"/>
                <a:cs typeface="Righteous"/>
                <a:sym typeface="Righteous"/>
              </a:endParaRPr>
            </a:p>
          </p:txBody>
        </p:sp>
        <p:sp>
          <p:nvSpPr>
            <p:cNvPr id="983" name="Google Shape;983;p56"/>
            <p:cNvSpPr txBox="1"/>
            <p:nvPr/>
          </p:nvSpPr>
          <p:spPr>
            <a:xfrm>
              <a:off x="6604000" y="4004725"/>
              <a:ext cx="1833300" cy="22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accent2"/>
                  </a:solidFill>
                  <a:latin typeface="Spartan"/>
                  <a:ea typeface="Spartan"/>
                  <a:cs typeface="Spartan"/>
                  <a:sym typeface="Spartan"/>
                </a:rPr>
                <a:t>Remaining inventory</a:t>
              </a:r>
              <a:endParaRPr sz="1200">
                <a:solidFill>
                  <a:schemeClr val="accent2"/>
                </a:solidFill>
                <a:latin typeface="Spartan"/>
                <a:ea typeface="Spartan"/>
                <a:cs typeface="Spartan"/>
                <a:sym typeface="Spartan"/>
              </a:endParaRPr>
            </a:p>
          </p:txBody>
        </p:sp>
      </p:grpSp>
      <p:sp>
        <p:nvSpPr>
          <p:cNvPr id="984" name="Google Shape;984;p56"/>
          <p:cNvSpPr/>
          <p:nvPr/>
        </p:nvSpPr>
        <p:spPr>
          <a:xfrm flipH="1" rot="5400000">
            <a:off x="1261981" y="861212"/>
            <a:ext cx="267300" cy="13647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flipH="1" rot="5400000">
            <a:off x="782325" y="1340900"/>
            <a:ext cx="267300" cy="4044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txBox="1"/>
          <p:nvPr/>
        </p:nvSpPr>
        <p:spPr>
          <a:xfrm>
            <a:off x="2304600" y="1480575"/>
            <a:ext cx="567900" cy="26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FFFFFF"/>
                </a:solidFill>
                <a:latin typeface="Spartan"/>
                <a:ea typeface="Spartan"/>
                <a:cs typeface="Spartan"/>
                <a:sym typeface="Spartan"/>
              </a:rPr>
              <a:t>25%</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87" name="Google Shape;987;p56"/>
          <p:cNvSpPr/>
          <p:nvPr/>
        </p:nvSpPr>
        <p:spPr>
          <a:xfrm flipH="1" rot="5400000">
            <a:off x="1261981" y="1361823"/>
            <a:ext cx="267300" cy="13647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flipH="1" rot="5400000">
            <a:off x="1174100" y="1450728"/>
            <a:ext cx="265500" cy="11874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flipH="1" rot="5400000">
            <a:off x="1261981" y="1870439"/>
            <a:ext cx="267300" cy="13647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flipH="1" rot="5400000">
            <a:off x="968000" y="2163914"/>
            <a:ext cx="267300" cy="7761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flipH="1" rot="5400000">
            <a:off x="1261981" y="2399274"/>
            <a:ext cx="267300" cy="13647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flipH="1" rot="5400000">
            <a:off x="782475" y="2878725"/>
            <a:ext cx="267000" cy="4044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txBox="1"/>
          <p:nvPr/>
        </p:nvSpPr>
        <p:spPr>
          <a:xfrm>
            <a:off x="6028325" y="2990291"/>
            <a:ext cx="387600" cy="119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2010</a:t>
            </a:r>
            <a:endParaRPr sz="900">
              <a:solidFill>
                <a:srgbClr val="FFFFFF"/>
              </a:solidFill>
              <a:latin typeface="Spartan"/>
              <a:ea typeface="Spartan"/>
              <a:cs typeface="Spartan"/>
              <a:sym typeface="Spartan"/>
            </a:endParaRPr>
          </a:p>
        </p:txBody>
      </p:sp>
      <p:sp>
        <p:nvSpPr>
          <p:cNvPr id="994" name="Google Shape;994;p56"/>
          <p:cNvSpPr txBox="1"/>
          <p:nvPr/>
        </p:nvSpPr>
        <p:spPr>
          <a:xfrm>
            <a:off x="6524742" y="2990292"/>
            <a:ext cx="404400" cy="119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2020</a:t>
            </a:r>
            <a:endParaRPr sz="900">
              <a:solidFill>
                <a:srgbClr val="FFFFFF"/>
              </a:solidFill>
              <a:latin typeface="Spartan"/>
              <a:ea typeface="Spartan"/>
              <a:cs typeface="Spartan"/>
              <a:sym typeface="Spartan"/>
            </a:endParaRPr>
          </a:p>
        </p:txBody>
      </p:sp>
      <p:cxnSp>
        <p:nvCxnSpPr>
          <p:cNvPr id="995" name="Google Shape;995;p56"/>
          <p:cNvCxnSpPr/>
          <p:nvPr/>
        </p:nvCxnSpPr>
        <p:spPr>
          <a:xfrm>
            <a:off x="4850462" y="2924516"/>
            <a:ext cx="2221500" cy="0"/>
          </a:xfrm>
          <a:prstGeom prst="straightConnector1">
            <a:avLst/>
          </a:prstGeom>
          <a:noFill/>
          <a:ln cap="flat" cmpd="sng" w="19050">
            <a:solidFill>
              <a:srgbClr val="FFFFFF"/>
            </a:solidFill>
            <a:prstDash val="solid"/>
            <a:round/>
            <a:headEnd len="med" w="med" type="none"/>
            <a:tailEnd len="med" w="med" type="none"/>
          </a:ln>
        </p:spPr>
      </p:cxnSp>
      <p:sp>
        <p:nvSpPr>
          <p:cNvPr id="996" name="Google Shape;996;p56"/>
          <p:cNvSpPr txBox="1"/>
          <p:nvPr/>
        </p:nvSpPr>
        <p:spPr>
          <a:xfrm>
            <a:off x="3037825" y="1430250"/>
            <a:ext cx="1100100" cy="31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000">
                <a:solidFill>
                  <a:schemeClr val="lt2"/>
                </a:solidFill>
                <a:latin typeface="Righteous"/>
                <a:ea typeface="Righteous"/>
                <a:cs typeface="Righteous"/>
                <a:sym typeface="Righteous"/>
              </a:rPr>
              <a:t>Sales</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97" name="Google Shape;997;p56"/>
          <p:cNvSpPr txBox="1"/>
          <p:nvPr/>
        </p:nvSpPr>
        <p:spPr>
          <a:xfrm>
            <a:off x="2304600" y="1976578"/>
            <a:ext cx="567900" cy="26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FFFFFF"/>
                </a:solidFill>
                <a:latin typeface="Spartan"/>
                <a:ea typeface="Spartan"/>
                <a:cs typeface="Spartan"/>
                <a:sym typeface="Spartan"/>
              </a:rPr>
              <a:t>80</a:t>
            </a:r>
            <a:r>
              <a:rPr lang="en" sz="1600">
                <a:solidFill>
                  <a:srgbClr val="FFFFFF"/>
                </a:solidFill>
                <a:latin typeface="Spartan"/>
                <a:ea typeface="Spartan"/>
                <a:cs typeface="Spartan"/>
                <a:sym typeface="Spartan"/>
              </a:rPr>
              <a:t>%</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98" name="Google Shape;998;p56"/>
          <p:cNvSpPr txBox="1"/>
          <p:nvPr/>
        </p:nvSpPr>
        <p:spPr>
          <a:xfrm>
            <a:off x="3037825" y="1926253"/>
            <a:ext cx="1100100" cy="31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000">
                <a:solidFill>
                  <a:schemeClr val="lt2"/>
                </a:solidFill>
                <a:latin typeface="Righteous"/>
                <a:ea typeface="Righteous"/>
                <a:cs typeface="Righteous"/>
                <a:sym typeface="Righteous"/>
              </a:rPr>
              <a:t>People</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99" name="Google Shape;999;p56"/>
          <p:cNvSpPr txBox="1"/>
          <p:nvPr/>
        </p:nvSpPr>
        <p:spPr>
          <a:xfrm>
            <a:off x="2304600" y="2493576"/>
            <a:ext cx="567900" cy="26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FFFFFF"/>
                </a:solidFill>
                <a:latin typeface="Spartan"/>
                <a:ea typeface="Spartan"/>
                <a:cs typeface="Spartan"/>
                <a:sym typeface="Spartan"/>
              </a:rPr>
              <a:t>50</a:t>
            </a:r>
            <a:r>
              <a:rPr lang="en" sz="1600">
                <a:solidFill>
                  <a:srgbClr val="FFFFFF"/>
                </a:solidFill>
                <a:latin typeface="Spartan"/>
                <a:ea typeface="Spartan"/>
                <a:cs typeface="Spartan"/>
                <a:sym typeface="Spartan"/>
              </a:rPr>
              <a:t>%</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1000" name="Google Shape;1000;p56"/>
          <p:cNvSpPr txBox="1"/>
          <p:nvPr/>
        </p:nvSpPr>
        <p:spPr>
          <a:xfrm>
            <a:off x="3037825" y="2443251"/>
            <a:ext cx="1100100" cy="31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000">
                <a:solidFill>
                  <a:schemeClr val="lt2"/>
                </a:solidFill>
                <a:latin typeface="Righteous"/>
                <a:ea typeface="Righteous"/>
                <a:cs typeface="Righteous"/>
                <a:sym typeface="Righteous"/>
              </a:rPr>
              <a:t>Market</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7"/>
          <p:cNvSpPr txBox="1"/>
          <p:nvPr>
            <p:ph type="title"/>
          </p:nvPr>
        </p:nvSpPr>
        <p:spPr>
          <a:xfrm>
            <a:off x="1284000" y="1559975"/>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5,504,300</a:t>
            </a:r>
            <a:endParaRPr/>
          </a:p>
        </p:txBody>
      </p:sp>
      <p:sp>
        <p:nvSpPr>
          <p:cNvPr id="1006" name="Google Shape;1006;p57"/>
          <p:cNvSpPr txBox="1"/>
          <p:nvPr>
            <p:ph idx="1" type="subTitle"/>
          </p:nvPr>
        </p:nvSpPr>
        <p:spPr>
          <a:xfrm>
            <a:off x="1661250" y="3071125"/>
            <a:ext cx="5821500" cy="5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007" name="Google Shape;1007;p57"/>
          <p:cNvSpPr/>
          <p:nvPr/>
        </p:nvSpPr>
        <p:spPr>
          <a:xfrm rot="5400000">
            <a:off x="-3625" y="3461088"/>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7"/>
          <p:cNvSpPr/>
          <p:nvPr/>
        </p:nvSpPr>
        <p:spPr>
          <a:xfrm rot="5400000">
            <a:off x="13" y="4302075"/>
            <a:ext cx="837375" cy="837400"/>
          </a:xfrm>
          <a:custGeom>
            <a:rect b="b" l="l" r="r" t="t"/>
            <a:pathLst>
              <a:path extrusionOk="0" h="33496" w="33495">
                <a:moveTo>
                  <a:pt x="0" y="1"/>
                </a:moveTo>
                <a:lnTo>
                  <a:pt x="0" y="33495"/>
                </a:lnTo>
                <a:lnTo>
                  <a:pt x="33495" y="33495"/>
                </a:ln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rot="5400000">
            <a:off x="-2000" y="4304088"/>
            <a:ext cx="841400" cy="837400"/>
          </a:xfrm>
          <a:custGeom>
            <a:rect b="b" l="l" r="r" t="t"/>
            <a:pathLst>
              <a:path extrusionOk="0" h="33496" w="33656">
                <a:moveTo>
                  <a:pt x="0" y="1"/>
                </a:moveTo>
                <a:lnTo>
                  <a:pt x="0" y="33495"/>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57"/>
          <p:cNvGrpSpPr/>
          <p:nvPr/>
        </p:nvGrpSpPr>
        <p:grpSpPr>
          <a:xfrm rot="5400000">
            <a:off x="834138" y="3460700"/>
            <a:ext cx="844650" cy="838175"/>
            <a:chOff x="513200" y="2286375"/>
            <a:chExt cx="844650" cy="838175"/>
          </a:xfrm>
        </p:grpSpPr>
        <p:sp>
          <p:nvSpPr>
            <p:cNvPr id="1011" name="Google Shape;1011;p57"/>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7"/>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7"/>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7"/>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57"/>
          <p:cNvSpPr/>
          <p:nvPr/>
        </p:nvSpPr>
        <p:spPr>
          <a:xfrm rot="5400000">
            <a:off x="837775" y="4301688"/>
            <a:ext cx="837375"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8"/>
          <p:cNvSpPr txBox="1"/>
          <p:nvPr>
            <p:ph type="title"/>
          </p:nvPr>
        </p:nvSpPr>
        <p:spPr>
          <a:xfrm>
            <a:off x="720000" y="1299075"/>
            <a:ext cx="3852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MULTIMEDIA</a:t>
            </a:r>
            <a:endParaRPr/>
          </a:p>
        </p:txBody>
      </p:sp>
      <p:grpSp>
        <p:nvGrpSpPr>
          <p:cNvPr id="1025" name="Google Shape;1025;p58"/>
          <p:cNvGrpSpPr/>
          <p:nvPr/>
        </p:nvGrpSpPr>
        <p:grpSpPr>
          <a:xfrm>
            <a:off x="4771375" y="1637258"/>
            <a:ext cx="3409428" cy="2448472"/>
            <a:chOff x="720010" y="1419647"/>
            <a:chExt cx="4021500" cy="3062887"/>
          </a:xfrm>
        </p:grpSpPr>
        <p:sp>
          <p:nvSpPr>
            <p:cNvPr id="1026" name="Google Shape;1026;p58"/>
            <p:cNvSpPr/>
            <p:nvPr/>
          </p:nvSpPr>
          <p:spPr>
            <a:xfrm>
              <a:off x="720010" y="1419647"/>
              <a:ext cx="4021500" cy="2544300"/>
            </a:xfrm>
            <a:prstGeom prst="roundRect">
              <a:avLst>
                <a:gd fmla="val 385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8"/>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chemeClr val="dk2"/>
              </a:solidFill>
              <a:prstDash val="solid"/>
              <a:round/>
              <a:headEnd len="med" w="med" type="none"/>
              <a:tailEnd len="med" w="med" type="none"/>
            </a:ln>
          </p:spPr>
        </p:sp>
        <p:cxnSp>
          <p:nvCxnSpPr>
            <p:cNvPr id="1028" name="Google Shape;1028;p58"/>
            <p:cNvCxnSpPr/>
            <p:nvPr/>
          </p:nvCxnSpPr>
          <p:spPr>
            <a:xfrm>
              <a:off x="2057250" y="4433452"/>
              <a:ext cx="1353300" cy="0"/>
            </a:xfrm>
            <a:prstGeom prst="straightConnector1">
              <a:avLst/>
            </a:prstGeom>
            <a:noFill/>
            <a:ln cap="flat" cmpd="sng" w="19050">
              <a:solidFill>
                <a:schemeClr val="dk2"/>
              </a:solidFill>
              <a:prstDash val="solid"/>
              <a:round/>
              <a:headEnd len="med" w="med" type="none"/>
              <a:tailEnd len="med" w="med" type="none"/>
            </a:ln>
          </p:spPr>
        </p:cxnSp>
      </p:grpSp>
      <p:pic>
        <p:nvPicPr>
          <p:cNvPr id="1029" name="Google Shape;1029;p58"/>
          <p:cNvPicPr preferRelativeResize="0"/>
          <p:nvPr/>
        </p:nvPicPr>
        <p:blipFill>
          <a:blip r:embed="rId3">
            <a:alphaModFix/>
          </a:blip>
          <a:stretch>
            <a:fillRect/>
          </a:stretch>
        </p:blipFill>
        <p:spPr>
          <a:xfrm>
            <a:off x="4888500" y="1759326"/>
            <a:ext cx="3177900" cy="1787540"/>
          </a:xfrm>
          <a:prstGeom prst="rect">
            <a:avLst/>
          </a:prstGeom>
          <a:noFill/>
          <a:ln cap="flat" cmpd="sng" w="19050">
            <a:solidFill>
              <a:schemeClr val="dk2"/>
            </a:solidFill>
            <a:prstDash val="solid"/>
            <a:round/>
            <a:headEnd len="sm" w="sm" type="none"/>
            <a:tailEnd len="sm" w="sm" type="none"/>
          </a:ln>
        </p:spPr>
      </p:pic>
      <p:sp>
        <p:nvSpPr>
          <p:cNvPr id="1030" name="Google Shape;1030;p58"/>
          <p:cNvSpPr txBox="1"/>
          <p:nvPr>
            <p:ph idx="1" type="body"/>
          </p:nvPr>
        </p:nvSpPr>
        <p:spPr>
          <a:xfrm>
            <a:off x="1163300" y="1871775"/>
            <a:ext cx="3210000" cy="213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You can replace the image on the screen with </a:t>
            </a:r>
            <a:r>
              <a:rPr lang="en" sz="1400"/>
              <a:t>your own work</a:t>
            </a:r>
            <a:endParaRPr sz="1400"/>
          </a:p>
          <a:p>
            <a:pPr indent="-317500" lvl="0" marL="457200" rtl="0" algn="l">
              <a:spcBef>
                <a:spcPts val="0"/>
              </a:spcBef>
              <a:spcAft>
                <a:spcPts val="0"/>
              </a:spcAft>
              <a:buSzPts val="1400"/>
              <a:buChar char="●"/>
            </a:pPr>
            <a:r>
              <a:rPr lang="en" sz="1400"/>
              <a:t>Or you can replace the image on the screen with another image</a:t>
            </a:r>
            <a:endParaRPr sz="1400"/>
          </a:p>
          <a:p>
            <a:pPr indent="0" lvl="0" marL="0" rtl="0" algn="l">
              <a:spcBef>
                <a:spcPts val="0"/>
              </a:spcBef>
              <a:spcAft>
                <a:spcPts val="0"/>
              </a:spcAft>
              <a:buNone/>
            </a:pPr>
            <a:r>
              <a:rPr lang="en" sz="1400"/>
              <a:t>Just right-click on it and select “Replace image”</a:t>
            </a:r>
            <a:endParaRPr sz="1400"/>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graphicFrame>
        <p:nvGraphicFramePr>
          <p:cNvPr id="1035" name="Google Shape;1035;p59"/>
          <p:cNvGraphicFramePr/>
          <p:nvPr/>
        </p:nvGraphicFramePr>
        <p:xfrm>
          <a:off x="1331800" y="1739150"/>
          <a:ext cx="3000000" cy="3000000"/>
        </p:xfrm>
        <a:graphic>
          <a:graphicData uri="http://schemas.openxmlformats.org/drawingml/2006/table">
            <a:tbl>
              <a:tblPr>
                <a:noFill/>
                <a:tableStyleId>{201A18FD-D6C5-4E2D-8A46-39CAD8A8AEAA}</a:tableStyleId>
              </a:tblPr>
              <a:tblGrid>
                <a:gridCol w="1620100"/>
                <a:gridCol w="1620100"/>
                <a:gridCol w="1620100"/>
                <a:gridCol w="1620100"/>
              </a:tblGrid>
              <a:tr h="536775">
                <a:tc>
                  <a:txBody>
                    <a:bodyPr/>
                    <a:lstStyle/>
                    <a:p>
                      <a:pPr indent="0" lvl="0" marL="0" rtl="0" algn="l">
                        <a:spcBef>
                          <a:spcPts val="0"/>
                        </a:spcBef>
                        <a:spcAft>
                          <a:spcPts val="0"/>
                        </a:spcAft>
                        <a:buNone/>
                      </a:pPr>
                      <a:r>
                        <a:t/>
                      </a:r>
                      <a:endParaRPr>
                        <a:latin typeface="Spartan"/>
                        <a:ea typeface="Spartan"/>
                        <a:cs typeface="Spartan"/>
                        <a:sym typeface="Spartan"/>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Mercury</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Mars</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Jupiter</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36775">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2018</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647</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984</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268</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36775">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2019</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752</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546</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875</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36775">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2020</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455</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856</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340</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1036" name="Google Shape;1036;p59"/>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60"/>
          <p:cNvSpPr txBox="1"/>
          <p:nvPr>
            <p:ph type="title"/>
          </p:nvPr>
        </p:nvSpPr>
        <p:spPr>
          <a:xfrm>
            <a:off x="2015100" y="1157025"/>
            <a:ext cx="51138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042" name="Google Shape;1042;p60"/>
          <p:cNvSpPr txBox="1"/>
          <p:nvPr>
            <p:ph idx="1" type="subTitle"/>
          </p:nvPr>
        </p:nvSpPr>
        <p:spPr>
          <a:xfrm>
            <a:off x="2015100" y="2047250"/>
            <a:ext cx="51138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Jupiter's rotation period</a:t>
            </a:r>
            <a:endParaRPr/>
          </a:p>
        </p:txBody>
      </p:sp>
      <p:sp>
        <p:nvSpPr>
          <p:cNvPr id="1043" name="Google Shape;1043;p60"/>
          <p:cNvSpPr txBox="1"/>
          <p:nvPr>
            <p:ph idx="2" type="title"/>
          </p:nvPr>
        </p:nvSpPr>
        <p:spPr>
          <a:xfrm>
            <a:off x="2015100" y="2913600"/>
            <a:ext cx="51138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044" name="Google Shape;1044;p60"/>
          <p:cNvSpPr txBox="1"/>
          <p:nvPr>
            <p:ph idx="3" type="subTitle"/>
          </p:nvPr>
        </p:nvSpPr>
        <p:spPr>
          <a:xfrm>
            <a:off x="2015100" y="3801123"/>
            <a:ext cx="51138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Earths is the Sun’s mass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p61"/>
          <p:cNvPicPr preferRelativeResize="0"/>
          <p:nvPr/>
        </p:nvPicPr>
        <p:blipFill rotWithShape="1">
          <a:blip r:embed="rId3">
            <a:alphaModFix/>
          </a:blip>
          <a:srcRect b="37120" l="31848" r="31848" t="8410"/>
          <a:stretch/>
        </p:blipFill>
        <p:spPr>
          <a:xfrm>
            <a:off x="715100" y="1272500"/>
            <a:ext cx="1389000" cy="1389000"/>
          </a:xfrm>
          <a:prstGeom prst="rect">
            <a:avLst/>
          </a:prstGeom>
          <a:noFill/>
          <a:ln>
            <a:noFill/>
          </a:ln>
        </p:spPr>
      </p:pic>
      <p:pic>
        <p:nvPicPr>
          <p:cNvPr id="1050" name="Google Shape;1050;p61"/>
          <p:cNvPicPr preferRelativeResize="0"/>
          <p:nvPr/>
        </p:nvPicPr>
        <p:blipFill rotWithShape="1">
          <a:blip r:embed="rId4">
            <a:alphaModFix/>
          </a:blip>
          <a:srcRect b="50685" l="35317" r="36943" t="7754"/>
          <a:stretch/>
        </p:blipFill>
        <p:spPr>
          <a:xfrm>
            <a:off x="3679349" y="3126175"/>
            <a:ext cx="1482300" cy="1482300"/>
          </a:xfrm>
          <a:prstGeom prst="rect">
            <a:avLst/>
          </a:prstGeom>
          <a:noFill/>
          <a:ln>
            <a:noFill/>
          </a:ln>
        </p:spPr>
      </p:pic>
      <p:sp>
        <p:nvSpPr>
          <p:cNvPr id="1051" name="Google Shape;1051;p61"/>
          <p:cNvSpPr txBox="1"/>
          <p:nvPr>
            <p:ph idx="1" type="subTitle"/>
          </p:nvPr>
        </p:nvSpPr>
        <p:spPr>
          <a:xfrm>
            <a:off x="5542650" y="3399075"/>
            <a:ext cx="2907600" cy="7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 James</a:t>
            </a:r>
            <a:endParaRPr/>
          </a:p>
        </p:txBody>
      </p:sp>
      <p:sp>
        <p:nvSpPr>
          <p:cNvPr id="1052" name="Google Shape;1052;p61"/>
          <p:cNvSpPr txBox="1"/>
          <p:nvPr>
            <p:ph idx="2" type="subTitle"/>
          </p:nvPr>
        </p:nvSpPr>
        <p:spPr>
          <a:xfrm>
            <a:off x="2485100" y="1452088"/>
            <a:ext cx="2907600" cy="7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Jenna Doe</a:t>
            </a:r>
            <a:endParaRPr/>
          </a:p>
        </p:txBody>
      </p:sp>
      <p:sp>
        <p:nvSpPr>
          <p:cNvPr id="1053" name="Google Shape;1053;p61"/>
          <p:cNvSpPr txBox="1"/>
          <p:nvPr>
            <p:ph idx="3" type="subTitle"/>
          </p:nvPr>
        </p:nvSpPr>
        <p:spPr>
          <a:xfrm>
            <a:off x="5542650" y="4013100"/>
            <a:ext cx="2907600" cy="59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a:t>
            </a:r>
            <a:endParaRPr/>
          </a:p>
        </p:txBody>
      </p:sp>
      <p:sp>
        <p:nvSpPr>
          <p:cNvPr id="1054" name="Google Shape;1054;p61"/>
          <p:cNvSpPr txBox="1"/>
          <p:nvPr>
            <p:ph idx="4" type="subTitle"/>
          </p:nvPr>
        </p:nvSpPr>
        <p:spPr>
          <a:xfrm>
            <a:off x="2485100" y="2066123"/>
            <a:ext cx="2907600" cy="59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a:t>
            </a:r>
            <a:endParaRPr/>
          </a:p>
        </p:txBody>
      </p:sp>
      <p:sp>
        <p:nvSpPr>
          <p:cNvPr id="1055" name="Google Shape;1055;p61"/>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2"/>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PROJECTS</a:t>
            </a:r>
            <a:endParaRPr/>
          </a:p>
        </p:txBody>
      </p:sp>
      <p:cxnSp>
        <p:nvCxnSpPr>
          <p:cNvPr id="1061" name="Google Shape;1061;p62"/>
          <p:cNvCxnSpPr>
            <a:stCxn id="1062" idx="3"/>
            <a:endCxn id="1063" idx="1"/>
          </p:cNvCxnSpPr>
          <p:nvPr/>
        </p:nvCxnSpPr>
        <p:spPr>
          <a:xfrm>
            <a:off x="4103416" y="3129050"/>
            <a:ext cx="936300" cy="0"/>
          </a:xfrm>
          <a:prstGeom prst="straightConnector1">
            <a:avLst/>
          </a:prstGeom>
          <a:noFill/>
          <a:ln cap="flat" cmpd="sng" w="19050">
            <a:solidFill>
              <a:schemeClr val="lt2"/>
            </a:solidFill>
            <a:prstDash val="solid"/>
            <a:round/>
            <a:headEnd len="med" w="med" type="none"/>
            <a:tailEnd len="med" w="med" type="none"/>
          </a:ln>
        </p:spPr>
      </p:cxnSp>
      <p:cxnSp>
        <p:nvCxnSpPr>
          <p:cNvPr id="1064" name="Google Shape;1064;p62"/>
          <p:cNvCxnSpPr>
            <a:stCxn id="1063" idx="3"/>
            <a:endCxn id="1065" idx="1"/>
          </p:cNvCxnSpPr>
          <p:nvPr/>
        </p:nvCxnSpPr>
        <p:spPr>
          <a:xfrm>
            <a:off x="5720509" y="3129050"/>
            <a:ext cx="936300" cy="0"/>
          </a:xfrm>
          <a:prstGeom prst="straightConnector1">
            <a:avLst/>
          </a:prstGeom>
          <a:noFill/>
          <a:ln cap="flat" cmpd="sng" w="19050">
            <a:solidFill>
              <a:schemeClr val="lt2"/>
            </a:solidFill>
            <a:prstDash val="solid"/>
            <a:round/>
            <a:headEnd len="med" w="med" type="none"/>
            <a:tailEnd len="med" w="med" type="none"/>
          </a:ln>
        </p:spPr>
      </p:cxnSp>
      <p:cxnSp>
        <p:nvCxnSpPr>
          <p:cNvPr id="1066" name="Google Shape;1066;p62"/>
          <p:cNvCxnSpPr>
            <a:stCxn id="1067" idx="3"/>
            <a:endCxn id="1062" idx="1"/>
          </p:cNvCxnSpPr>
          <p:nvPr/>
        </p:nvCxnSpPr>
        <p:spPr>
          <a:xfrm>
            <a:off x="2487238" y="3129050"/>
            <a:ext cx="935400" cy="0"/>
          </a:xfrm>
          <a:prstGeom prst="straightConnector1">
            <a:avLst/>
          </a:prstGeom>
          <a:noFill/>
          <a:ln cap="flat" cmpd="sng" w="19050">
            <a:solidFill>
              <a:schemeClr val="lt2"/>
            </a:solidFill>
            <a:prstDash val="solid"/>
            <a:round/>
            <a:headEnd len="med" w="med" type="none"/>
            <a:tailEnd len="med" w="med" type="none"/>
          </a:ln>
        </p:spPr>
      </p:cxnSp>
      <p:cxnSp>
        <p:nvCxnSpPr>
          <p:cNvPr id="1068" name="Google Shape;1068;p62"/>
          <p:cNvCxnSpPr>
            <a:stCxn id="1062" idx="2"/>
            <a:endCxn id="1069" idx="0"/>
          </p:cNvCxnSpPr>
          <p:nvPr/>
        </p:nvCxnSpPr>
        <p:spPr>
          <a:xfrm>
            <a:off x="3763066" y="3469400"/>
            <a:ext cx="6300" cy="407700"/>
          </a:xfrm>
          <a:prstGeom prst="straightConnector1">
            <a:avLst/>
          </a:prstGeom>
          <a:noFill/>
          <a:ln cap="flat" cmpd="sng" w="19050">
            <a:solidFill>
              <a:schemeClr val="lt2"/>
            </a:solidFill>
            <a:prstDash val="solid"/>
            <a:round/>
            <a:headEnd len="med" w="med" type="none"/>
            <a:tailEnd len="med" w="med" type="none"/>
          </a:ln>
        </p:spPr>
      </p:cxnSp>
      <p:cxnSp>
        <p:nvCxnSpPr>
          <p:cNvPr id="1070" name="Google Shape;1070;p62"/>
          <p:cNvCxnSpPr>
            <a:stCxn id="1063" idx="0"/>
            <a:endCxn id="1071" idx="2"/>
          </p:cNvCxnSpPr>
          <p:nvPr/>
        </p:nvCxnSpPr>
        <p:spPr>
          <a:xfrm rot="10800000">
            <a:off x="5380159" y="2381000"/>
            <a:ext cx="0" cy="407700"/>
          </a:xfrm>
          <a:prstGeom prst="straightConnector1">
            <a:avLst/>
          </a:prstGeom>
          <a:noFill/>
          <a:ln cap="flat" cmpd="sng" w="19050">
            <a:solidFill>
              <a:schemeClr val="lt2"/>
            </a:solidFill>
            <a:prstDash val="solid"/>
            <a:round/>
            <a:headEnd len="med" w="med" type="none"/>
            <a:tailEnd len="med" w="med" type="none"/>
          </a:ln>
        </p:spPr>
      </p:cxnSp>
      <p:cxnSp>
        <p:nvCxnSpPr>
          <p:cNvPr id="1072" name="Google Shape;1072;p62"/>
          <p:cNvCxnSpPr>
            <a:stCxn id="1065" idx="2"/>
            <a:endCxn id="1073" idx="0"/>
          </p:cNvCxnSpPr>
          <p:nvPr/>
        </p:nvCxnSpPr>
        <p:spPr>
          <a:xfrm>
            <a:off x="6997113" y="3469400"/>
            <a:ext cx="0" cy="407700"/>
          </a:xfrm>
          <a:prstGeom prst="straightConnector1">
            <a:avLst/>
          </a:prstGeom>
          <a:noFill/>
          <a:ln cap="flat" cmpd="sng" w="19050">
            <a:solidFill>
              <a:schemeClr val="lt2"/>
            </a:solidFill>
            <a:prstDash val="solid"/>
            <a:round/>
            <a:headEnd len="med" w="med" type="none"/>
            <a:tailEnd len="med" w="med" type="none"/>
          </a:ln>
        </p:spPr>
      </p:cxnSp>
      <p:cxnSp>
        <p:nvCxnSpPr>
          <p:cNvPr id="1074" name="Google Shape;1074;p62"/>
          <p:cNvCxnSpPr>
            <a:stCxn id="1067" idx="0"/>
          </p:cNvCxnSpPr>
          <p:nvPr/>
        </p:nvCxnSpPr>
        <p:spPr>
          <a:xfrm rot="10800000">
            <a:off x="2146888" y="2387600"/>
            <a:ext cx="0" cy="401100"/>
          </a:xfrm>
          <a:prstGeom prst="straightConnector1">
            <a:avLst/>
          </a:prstGeom>
          <a:noFill/>
          <a:ln cap="flat" cmpd="sng" w="19050">
            <a:solidFill>
              <a:schemeClr val="lt2"/>
            </a:solidFill>
            <a:prstDash val="solid"/>
            <a:round/>
            <a:headEnd len="med" w="med" type="none"/>
            <a:tailEnd len="med" w="med" type="none"/>
          </a:ln>
        </p:spPr>
      </p:cxnSp>
      <p:sp>
        <p:nvSpPr>
          <p:cNvPr id="1067" name="Google Shape;1067;p62"/>
          <p:cNvSpPr/>
          <p:nvPr/>
        </p:nvSpPr>
        <p:spPr>
          <a:xfrm>
            <a:off x="1806538" y="2788700"/>
            <a:ext cx="680700" cy="680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01</a:t>
            </a:r>
            <a:endParaRPr sz="2000">
              <a:solidFill>
                <a:schemeClr val="lt2"/>
              </a:solidFill>
              <a:latin typeface="Righteous"/>
              <a:ea typeface="Righteous"/>
              <a:cs typeface="Righteous"/>
              <a:sym typeface="Righteous"/>
            </a:endParaRPr>
          </a:p>
        </p:txBody>
      </p:sp>
      <p:sp>
        <p:nvSpPr>
          <p:cNvPr id="1062" name="Google Shape;1062;p62"/>
          <p:cNvSpPr/>
          <p:nvPr/>
        </p:nvSpPr>
        <p:spPr>
          <a:xfrm>
            <a:off x="3422716" y="2788700"/>
            <a:ext cx="680700" cy="680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02</a:t>
            </a:r>
            <a:endParaRPr/>
          </a:p>
        </p:txBody>
      </p:sp>
      <p:sp>
        <p:nvSpPr>
          <p:cNvPr id="1063" name="Google Shape;1063;p62"/>
          <p:cNvSpPr/>
          <p:nvPr/>
        </p:nvSpPr>
        <p:spPr>
          <a:xfrm>
            <a:off x="5039809" y="2788700"/>
            <a:ext cx="680700" cy="680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03</a:t>
            </a:r>
            <a:endParaRPr/>
          </a:p>
        </p:txBody>
      </p:sp>
      <p:sp>
        <p:nvSpPr>
          <p:cNvPr id="1065" name="Google Shape;1065;p62"/>
          <p:cNvSpPr/>
          <p:nvPr/>
        </p:nvSpPr>
        <p:spPr>
          <a:xfrm>
            <a:off x="6656763" y="2788700"/>
            <a:ext cx="680700" cy="680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04</a:t>
            </a:r>
            <a:endParaRPr/>
          </a:p>
        </p:txBody>
      </p:sp>
      <p:sp>
        <p:nvSpPr>
          <p:cNvPr id="1075" name="Google Shape;1075;p62"/>
          <p:cNvSpPr txBox="1"/>
          <p:nvPr/>
        </p:nvSpPr>
        <p:spPr>
          <a:xfrm>
            <a:off x="1317675" y="1649600"/>
            <a:ext cx="1658400" cy="25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EFC"/>
                </a:solidFill>
                <a:latin typeface="Righteous"/>
                <a:ea typeface="Righteous"/>
                <a:cs typeface="Righteous"/>
                <a:sym typeface="Righteous"/>
              </a:rPr>
              <a:t>Project 1</a:t>
            </a:r>
            <a:endParaRPr sz="2000">
              <a:solidFill>
                <a:srgbClr val="FFFEFC"/>
              </a:solidFill>
              <a:latin typeface="Righteous"/>
              <a:ea typeface="Righteous"/>
              <a:cs typeface="Righteous"/>
              <a:sym typeface="Righteous"/>
            </a:endParaRPr>
          </a:p>
        </p:txBody>
      </p:sp>
      <p:sp>
        <p:nvSpPr>
          <p:cNvPr id="1076" name="Google Shape;1076;p62"/>
          <p:cNvSpPr txBox="1"/>
          <p:nvPr/>
        </p:nvSpPr>
        <p:spPr>
          <a:xfrm>
            <a:off x="1146975" y="1953450"/>
            <a:ext cx="1999800" cy="42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Venus is the second planet from the Sun</a:t>
            </a:r>
            <a:endParaRPr>
              <a:solidFill>
                <a:srgbClr val="FFFFFF"/>
              </a:solidFill>
              <a:latin typeface="Spartan"/>
              <a:ea typeface="Spartan"/>
              <a:cs typeface="Spartan"/>
              <a:sym typeface="Spartan"/>
            </a:endParaRPr>
          </a:p>
        </p:txBody>
      </p:sp>
      <p:sp>
        <p:nvSpPr>
          <p:cNvPr id="1069" name="Google Shape;1069;p62"/>
          <p:cNvSpPr txBox="1"/>
          <p:nvPr/>
        </p:nvSpPr>
        <p:spPr>
          <a:xfrm>
            <a:off x="2940100" y="3877150"/>
            <a:ext cx="1658400" cy="25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EFC"/>
                </a:solidFill>
                <a:latin typeface="Righteous"/>
                <a:ea typeface="Righteous"/>
                <a:cs typeface="Righteous"/>
                <a:sym typeface="Righteous"/>
              </a:rPr>
              <a:t>Project 2</a:t>
            </a:r>
            <a:endParaRPr sz="2000">
              <a:solidFill>
                <a:srgbClr val="FFFEFC"/>
              </a:solidFill>
              <a:latin typeface="Righteous"/>
              <a:ea typeface="Righteous"/>
              <a:cs typeface="Righteous"/>
              <a:sym typeface="Righteous"/>
            </a:endParaRPr>
          </a:p>
        </p:txBody>
      </p:sp>
      <p:sp>
        <p:nvSpPr>
          <p:cNvPr id="1077" name="Google Shape;1077;p62"/>
          <p:cNvSpPr txBox="1"/>
          <p:nvPr/>
        </p:nvSpPr>
        <p:spPr>
          <a:xfrm>
            <a:off x="2769400" y="4173599"/>
            <a:ext cx="1999800" cy="44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2"/>
                </a:solidFill>
                <a:latin typeface="Spartan"/>
                <a:ea typeface="Spartan"/>
                <a:cs typeface="Spartan"/>
                <a:sym typeface="Spartan"/>
              </a:rPr>
              <a:t>Despite being red, Mars is a cold place</a:t>
            </a:r>
            <a:endParaRPr>
              <a:solidFill>
                <a:srgbClr val="FFFFFF"/>
              </a:solidFill>
              <a:latin typeface="Spartan"/>
              <a:ea typeface="Spartan"/>
              <a:cs typeface="Spartan"/>
              <a:sym typeface="Spartan"/>
            </a:endParaRPr>
          </a:p>
        </p:txBody>
      </p:sp>
      <p:sp>
        <p:nvSpPr>
          <p:cNvPr id="1078" name="Google Shape;1078;p62"/>
          <p:cNvSpPr txBox="1"/>
          <p:nvPr/>
        </p:nvSpPr>
        <p:spPr>
          <a:xfrm>
            <a:off x="4550950" y="1649600"/>
            <a:ext cx="1658400" cy="25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EFC"/>
                </a:solidFill>
                <a:latin typeface="Righteous"/>
                <a:ea typeface="Righteous"/>
                <a:cs typeface="Righteous"/>
                <a:sym typeface="Righteous"/>
              </a:rPr>
              <a:t>Project 3</a:t>
            </a:r>
            <a:endParaRPr sz="2000">
              <a:solidFill>
                <a:srgbClr val="FFFEFC"/>
              </a:solidFill>
              <a:latin typeface="Righteous"/>
              <a:ea typeface="Righteous"/>
              <a:cs typeface="Righteous"/>
              <a:sym typeface="Righteous"/>
            </a:endParaRPr>
          </a:p>
        </p:txBody>
      </p:sp>
      <p:sp>
        <p:nvSpPr>
          <p:cNvPr id="1071" name="Google Shape;1071;p62"/>
          <p:cNvSpPr txBox="1"/>
          <p:nvPr/>
        </p:nvSpPr>
        <p:spPr>
          <a:xfrm>
            <a:off x="4380250" y="1953450"/>
            <a:ext cx="1999800" cy="42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Mercury is the closest planet to the Sun</a:t>
            </a:r>
            <a:endParaRPr>
              <a:solidFill>
                <a:srgbClr val="FFFFFF"/>
              </a:solidFill>
              <a:latin typeface="Spartan"/>
              <a:ea typeface="Spartan"/>
              <a:cs typeface="Spartan"/>
              <a:sym typeface="Spartan"/>
            </a:endParaRPr>
          </a:p>
        </p:txBody>
      </p:sp>
      <p:sp>
        <p:nvSpPr>
          <p:cNvPr id="1073" name="Google Shape;1073;p62"/>
          <p:cNvSpPr txBox="1"/>
          <p:nvPr/>
        </p:nvSpPr>
        <p:spPr>
          <a:xfrm>
            <a:off x="6167900" y="3877150"/>
            <a:ext cx="1658400" cy="25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EFC"/>
                </a:solidFill>
                <a:latin typeface="Righteous"/>
                <a:ea typeface="Righteous"/>
                <a:cs typeface="Righteous"/>
                <a:sym typeface="Righteous"/>
              </a:rPr>
              <a:t>Project 4</a:t>
            </a:r>
            <a:endParaRPr sz="2000">
              <a:solidFill>
                <a:srgbClr val="FFFEFC"/>
              </a:solidFill>
              <a:latin typeface="Righteous"/>
              <a:ea typeface="Righteous"/>
              <a:cs typeface="Righteous"/>
              <a:sym typeface="Righteous"/>
            </a:endParaRPr>
          </a:p>
        </p:txBody>
      </p:sp>
      <p:sp>
        <p:nvSpPr>
          <p:cNvPr id="1079" name="Google Shape;1079;p62"/>
          <p:cNvSpPr txBox="1"/>
          <p:nvPr/>
        </p:nvSpPr>
        <p:spPr>
          <a:xfrm>
            <a:off x="5997200" y="4173599"/>
            <a:ext cx="1999800" cy="42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Jupiter is the biggest planet of them all</a:t>
            </a:r>
            <a:endParaRPr>
              <a:solidFill>
                <a:srgbClr val="FFFFFF"/>
              </a:solidFill>
              <a:latin typeface="Spartan"/>
              <a:ea typeface="Spartan"/>
              <a:cs typeface="Spartan"/>
              <a:sym typeface="Spart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63"/>
          <p:cNvSpPr txBox="1"/>
          <p:nvPr>
            <p:ph type="title"/>
          </p:nvPr>
        </p:nvSpPr>
        <p:spPr>
          <a:xfrm>
            <a:off x="824924" y="3079804"/>
            <a:ext cx="2199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85" name="Google Shape;1085;p63"/>
          <p:cNvSpPr txBox="1"/>
          <p:nvPr>
            <p:ph idx="1" type="subTitle"/>
          </p:nvPr>
        </p:nvSpPr>
        <p:spPr>
          <a:xfrm>
            <a:off x="3472051" y="2781274"/>
            <a:ext cx="2199900" cy="8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It’s hot there</a:t>
            </a:r>
            <a:endParaRPr/>
          </a:p>
        </p:txBody>
      </p:sp>
      <p:sp>
        <p:nvSpPr>
          <p:cNvPr id="1086" name="Google Shape;1086;p63"/>
          <p:cNvSpPr txBox="1"/>
          <p:nvPr>
            <p:ph idx="2" type="title"/>
          </p:nvPr>
        </p:nvSpPr>
        <p:spPr>
          <a:xfrm>
            <a:off x="3471900" y="2423324"/>
            <a:ext cx="2199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87" name="Google Shape;1087;p63"/>
          <p:cNvSpPr txBox="1"/>
          <p:nvPr>
            <p:ph idx="3" type="subTitle"/>
          </p:nvPr>
        </p:nvSpPr>
        <p:spPr>
          <a:xfrm>
            <a:off x="824925" y="3437754"/>
            <a:ext cx="2199900" cy="8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sp>
        <p:nvSpPr>
          <p:cNvPr id="1088" name="Google Shape;1088;p63"/>
          <p:cNvSpPr txBox="1"/>
          <p:nvPr>
            <p:ph idx="4" type="title"/>
          </p:nvPr>
        </p:nvSpPr>
        <p:spPr>
          <a:xfrm>
            <a:off x="6212100" y="3079804"/>
            <a:ext cx="2087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89" name="Google Shape;1089;p63"/>
          <p:cNvSpPr txBox="1"/>
          <p:nvPr>
            <p:ph idx="5" type="subTitle"/>
          </p:nvPr>
        </p:nvSpPr>
        <p:spPr>
          <a:xfrm>
            <a:off x="6119175" y="3437754"/>
            <a:ext cx="2199900" cy="8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very cold place</a:t>
            </a:r>
            <a:endParaRPr/>
          </a:p>
        </p:txBody>
      </p:sp>
      <p:sp>
        <p:nvSpPr>
          <p:cNvPr id="1090" name="Google Shape;1090;p63"/>
          <p:cNvSpPr txBox="1"/>
          <p:nvPr>
            <p:ph idx="6"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AWARDS</a:t>
            </a:r>
            <a:endParaRPr/>
          </a:p>
        </p:txBody>
      </p:sp>
      <p:sp>
        <p:nvSpPr>
          <p:cNvPr id="1091" name="Google Shape;1091;p63"/>
          <p:cNvSpPr/>
          <p:nvPr/>
        </p:nvSpPr>
        <p:spPr>
          <a:xfrm>
            <a:off x="1606875" y="244850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3"/>
          <p:cNvSpPr/>
          <p:nvPr/>
        </p:nvSpPr>
        <p:spPr>
          <a:xfrm>
            <a:off x="4253900" y="178602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3"/>
          <p:cNvSpPr/>
          <p:nvPr/>
        </p:nvSpPr>
        <p:spPr>
          <a:xfrm>
            <a:off x="6937800" y="244850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 name="Google Shape;1094;p63"/>
          <p:cNvGrpSpPr/>
          <p:nvPr/>
        </p:nvGrpSpPr>
        <p:grpSpPr>
          <a:xfrm>
            <a:off x="1737081" y="2576342"/>
            <a:ext cx="375591" cy="374060"/>
            <a:chOff x="-42062025" y="2316000"/>
            <a:chExt cx="319000" cy="317700"/>
          </a:xfrm>
        </p:grpSpPr>
        <p:sp>
          <p:nvSpPr>
            <p:cNvPr id="1095" name="Google Shape;1095;p63"/>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3"/>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3"/>
          <p:cNvGrpSpPr/>
          <p:nvPr/>
        </p:nvGrpSpPr>
        <p:grpSpPr>
          <a:xfrm>
            <a:off x="4401839" y="1933245"/>
            <a:ext cx="340034" cy="341579"/>
            <a:chOff x="-12199250" y="2530225"/>
            <a:chExt cx="352075" cy="353675"/>
          </a:xfrm>
        </p:grpSpPr>
        <p:sp>
          <p:nvSpPr>
            <p:cNvPr id="1098" name="Google Shape;1098;p63"/>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3"/>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3"/>
          <p:cNvGrpSpPr/>
          <p:nvPr/>
        </p:nvGrpSpPr>
        <p:grpSpPr>
          <a:xfrm>
            <a:off x="7085697" y="2593294"/>
            <a:ext cx="340221" cy="340168"/>
            <a:chOff x="5648375" y="1427025"/>
            <a:chExt cx="483200" cy="483125"/>
          </a:xfrm>
        </p:grpSpPr>
        <p:sp>
          <p:nvSpPr>
            <p:cNvPr id="1103" name="Google Shape;1103;p63"/>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4" name="Google Shape;1104;p63"/>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64"/>
          <p:cNvSpPr txBox="1"/>
          <p:nvPr>
            <p:ph idx="1" type="subTitle"/>
          </p:nvPr>
        </p:nvSpPr>
        <p:spPr>
          <a:xfrm>
            <a:off x="4572000" y="1706450"/>
            <a:ext cx="3856800" cy="44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Do you have any questions?</a:t>
            </a:r>
            <a:endParaRPr/>
          </a:p>
        </p:txBody>
      </p:sp>
      <p:sp>
        <p:nvSpPr>
          <p:cNvPr id="1110" name="Google Shape;1110;p64"/>
          <p:cNvSpPr txBox="1"/>
          <p:nvPr>
            <p:ph idx="2" type="subTitle"/>
          </p:nvPr>
        </p:nvSpPr>
        <p:spPr>
          <a:xfrm>
            <a:off x="5524900" y="2319500"/>
            <a:ext cx="2904000" cy="68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addyouremail@freepik.com +91 620 421 88 yourcompany.com</a:t>
            </a:r>
            <a:endParaRPr/>
          </a:p>
        </p:txBody>
      </p:sp>
      <p:sp>
        <p:nvSpPr>
          <p:cNvPr id="1111" name="Google Shape;1111;p64"/>
          <p:cNvSpPr txBox="1"/>
          <p:nvPr>
            <p:ph type="title"/>
          </p:nvPr>
        </p:nvSpPr>
        <p:spPr>
          <a:xfrm>
            <a:off x="2646100" y="357200"/>
            <a:ext cx="5782800" cy="118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1112" name="Google Shape;1112;p64"/>
          <p:cNvSpPr/>
          <p:nvPr/>
        </p:nvSpPr>
        <p:spPr>
          <a:xfrm>
            <a:off x="6901658" y="3282837"/>
            <a:ext cx="136380" cy="293839"/>
          </a:xfrm>
          <a:custGeom>
            <a:rect b="b" l="l" r="r" t="t"/>
            <a:pathLst>
              <a:path extrusionOk="0" h="54114" w="25116">
                <a:moveTo>
                  <a:pt x="5594" y="27285"/>
                </a:moveTo>
                <a:lnTo>
                  <a:pt x="5594" y="53428"/>
                </a:lnTo>
                <a:cubicBezTo>
                  <a:pt x="5594" y="53771"/>
                  <a:pt x="5936" y="54113"/>
                  <a:pt x="6279" y="54113"/>
                </a:cubicBezTo>
                <a:lnTo>
                  <a:pt x="15983" y="54113"/>
                </a:lnTo>
                <a:cubicBezTo>
                  <a:pt x="16325" y="53999"/>
                  <a:pt x="16554" y="53771"/>
                  <a:pt x="16554" y="53428"/>
                </a:cubicBezTo>
                <a:lnTo>
                  <a:pt x="16554" y="26829"/>
                </a:lnTo>
                <a:lnTo>
                  <a:pt x="23746" y="26829"/>
                </a:lnTo>
                <a:cubicBezTo>
                  <a:pt x="23974" y="26715"/>
                  <a:pt x="24317" y="26600"/>
                  <a:pt x="24431" y="26258"/>
                </a:cubicBezTo>
                <a:lnTo>
                  <a:pt x="25002" y="18267"/>
                </a:lnTo>
                <a:cubicBezTo>
                  <a:pt x="25116" y="17924"/>
                  <a:pt x="24773" y="17467"/>
                  <a:pt x="24431" y="17467"/>
                </a:cubicBezTo>
                <a:lnTo>
                  <a:pt x="16554" y="17467"/>
                </a:lnTo>
                <a:lnTo>
                  <a:pt x="16554" y="11874"/>
                </a:lnTo>
                <a:cubicBezTo>
                  <a:pt x="16554" y="10504"/>
                  <a:pt x="17695" y="9476"/>
                  <a:pt x="18951" y="9476"/>
                </a:cubicBezTo>
                <a:lnTo>
                  <a:pt x="24431" y="9476"/>
                </a:lnTo>
                <a:cubicBezTo>
                  <a:pt x="24773" y="9476"/>
                  <a:pt x="25116" y="9134"/>
                  <a:pt x="25116" y="8677"/>
                </a:cubicBezTo>
                <a:lnTo>
                  <a:pt x="25116" y="686"/>
                </a:lnTo>
                <a:cubicBezTo>
                  <a:pt x="25116" y="343"/>
                  <a:pt x="24773" y="1"/>
                  <a:pt x="24431" y="1"/>
                </a:cubicBezTo>
                <a:lnTo>
                  <a:pt x="15298" y="1"/>
                </a:lnTo>
                <a:cubicBezTo>
                  <a:pt x="9932" y="1"/>
                  <a:pt x="5594" y="4339"/>
                  <a:pt x="5594" y="9704"/>
                </a:cubicBezTo>
                <a:lnTo>
                  <a:pt x="5594" y="17467"/>
                </a:lnTo>
                <a:lnTo>
                  <a:pt x="685" y="17467"/>
                </a:lnTo>
                <a:cubicBezTo>
                  <a:pt x="342" y="17467"/>
                  <a:pt x="0" y="17696"/>
                  <a:pt x="0" y="18152"/>
                </a:cubicBezTo>
                <a:lnTo>
                  <a:pt x="0" y="26144"/>
                </a:lnTo>
                <a:cubicBezTo>
                  <a:pt x="0" y="26486"/>
                  <a:pt x="342" y="26829"/>
                  <a:pt x="685" y="26829"/>
                </a:cubicBezTo>
                <a:lnTo>
                  <a:pt x="5594" y="2682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4"/>
          <p:cNvSpPr/>
          <p:nvPr/>
        </p:nvSpPr>
        <p:spPr>
          <a:xfrm>
            <a:off x="7446467" y="3282736"/>
            <a:ext cx="294712" cy="294095"/>
          </a:xfrm>
          <a:custGeom>
            <a:rect b="b" l="l" r="r" t="t"/>
            <a:pathLst>
              <a:path extrusionOk="0" h="55255" w="55371">
                <a:moveTo>
                  <a:pt x="42355" y="9704"/>
                </a:moveTo>
                <a:cubicBezTo>
                  <a:pt x="38131" y="9704"/>
                  <a:pt x="38131" y="15983"/>
                  <a:pt x="42355" y="15983"/>
                </a:cubicBezTo>
                <a:cubicBezTo>
                  <a:pt x="44068" y="15983"/>
                  <a:pt x="45552" y="14613"/>
                  <a:pt x="45552" y="12900"/>
                </a:cubicBezTo>
                <a:cubicBezTo>
                  <a:pt x="45552" y="11188"/>
                  <a:pt x="44068" y="9704"/>
                  <a:pt x="42355" y="9704"/>
                </a:cubicBezTo>
                <a:close/>
                <a:moveTo>
                  <a:pt x="26913" y="18532"/>
                </a:moveTo>
                <a:cubicBezTo>
                  <a:pt x="27299" y="18532"/>
                  <a:pt x="27690" y="18557"/>
                  <a:pt x="28085" y="18608"/>
                </a:cubicBezTo>
                <a:cubicBezTo>
                  <a:pt x="32880" y="18608"/>
                  <a:pt x="36761" y="22490"/>
                  <a:pt x="36647" y="27285"/>
                </a:cubicBezTo>
                <a:cubicBezTo>
                  <a:pt x="36647" y="31965"/>
                  <a:pt x="32766" y="35847"/>
                  <a:pt x="28085" y="35847"/>
                </a:cubicBezTo>
                <a:cubicBezTo>
                  <a:pt x="27699" y="35897"/>
                  <a:pt x="27317" y="35922"/>
                  <a:pt x="26940" y="35922"/>
                </a:cubicBezTo>
                <a:cubicBezTo>
                  <a:pt x="22187" y="35922"/>
                  <a:pt x="18267" y="32036"/>
                  <a:pt x="18267" y="27171"/>
                </a:cubicBezTo>
                <a:cubicBezTo>
                  <a:pt x="18267" y="22314"/>
                  <a:pt x="22172" y="18532"/>
                  <a:pt x="26913" y="18532"/>
                </a:cubicBezTo>
                <a:close/>
                <a:moveTo>
                  <a:pt x="28085" y="13699"/>
                </a:moveTo>
                <a:cubicBezTo>
                  <a:pt x="16212" y="13699"/>
                  <a:pt x="10161" y="28084"/>
                  <a:pt x="18495" y="36532"/>
                </a:cubicBezTo>
                <a:cubicBezTo>
                  <a:pt x="21256" y="39330"/>
                  <a:pt x="24651" y="40580"/>
                  <a:pt x="27979" y="40580"/>
                </a:cubicBezTo>
                <a:cubicBezTo>
                  <a:pt x="34834" y="40580"/>
                  <a:pt x="41403" y="35277"/>
                  <a:pt x="41556" y="27285"/>
                </a:cubicBezTo>
                <a:cubicBezTo>
                  <a:pt x="41556" y="19864"/>
                  <a:pt x="35506" y="13699"/>
                  <a:pt x="28085" y="13699"/>
                </a:cubicBezTo>
                <a:close/>
                <a:moveTo>
                  <a:pt x="38702" y="5480"/>
                </a:moveTo>
                <a:cubicBezTo>
                  <a:pt x="44867" y="5480"/>
                  <a:pt x="49890" y="10503"/>
                  <a:pt x="49890" y="16782"/>
                </a:cubicBezTo>
                <a:lnTo>
                  <a:pt x="49890" y="38587"/>
                </a:lnTo>
                <a:cubicBezTo>
                  <a:pt x="49890" y="44751"/>
                  <a:pt x="44867" y="49889"/>
                  <a:pt x="38702" y="49889"/>
                </a:cubicBezTo>
                <a:lnTo>
                  <a:pt x="16669" y="49889"/>
                </a:lnTo>
                <a:cubicBezTo>
                  <a:pt x="10390" y="49889"/>
                  <a:pt x="5367" y="44751"/>
                  <a:pt x="5367" y="38587"/>
                </a:cubicBezTo>
                <a:lnTo>
                  <a:pt x="5367" y="16782"/>
                </a:lnTo>
                <a:cubicBezTo>
                  <a:pt x="5367" y="10503"/>
                  <a:pt x="10390" y="5480"/>
                  <a:pt x="16669" y="5480"/>
                </a:cubicBezTo>
                <a:close/>
                <a:moveTo>
                  <a:pt x="16555" y="0"/>
                </a:moveTo>
                <a:cubicBezTo>
                  <a:pt x="7422" y="0"/>
                  <a:pt x="1" y="7306"/>
                  <a:pt x="115" y="16439"/>
                </a:cubicBezTo>
                <a:lnTo>
                  <a:pt x="115" y="38815"/>
                </a:lnTo>
                <a:cubicBezTo>
                  <a:pt x="115" y="47948"/>
                  <a:pt x="7422" y="55254"/>
                  <a:pt x="16555" y="55254"/>
                </a:cubicBezTo>
                <a:lnTo>
                  <a:pt x="38931" y="55254"/>
                </a:lnTo>
                <a:cubicBezTo>
                  <a:pt x="47949" y="55140"/>
                  <a:pt x="55256" y="47834"/>
                  <a:pt x="55370" y="38815"/>
                </a:cubicBezTo>
                <a:lnTo>
                  <a:pt x="55370" y="16439"/>
                </a:lnTo>
                <a:cubicBezTo>
                  <a:pt x="55370" y="7421"/>
                  <a:pt x="47949" y="0"/>
                  <a:pt x="389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4"/>
          <p:cNvSpPr/>
          <p:nvPr/>
        </p:nvSpPr>
        <p:spPr>
          <a:xfrm>
            <a:off x="8071550" y="3282752"/>
            <a:ext cx="274090" cy="273451"/>
          </a:xfrm>
          <a:custGeom>
            <a:rect b="b" l="l" r="r" t="t"/>
            <a:pathLst>
              <a:path extrusionOk="0" h="49204" w="49319">
                <a:moveTo>
                  <a:pt x="5937" y="0"/>
                </a:moveTo>
                <a:cubicBezTo>
                  <a:pt x="2740" y="0"/>
                  <a:pt x="115" y="2626"/>
                  <a:pt x="115" y="5822"/>
                </a:cubicBezTo>
                <a:cubicBezTo>
                  <a:pt x="0" y="9133"/>
                  <a:pt x="2626" y="11873"/>
                  <a:pt x="5937" y="11873"/>
                </a:cubicBezTo>
                <a:cubicBezTo>
                  <a:pt x="9248" y="11873"/>
                  <a:pt x="11988" y="9133"/>
                  <a:pt x="11988" y="5822"/>
                </a:cubicBezTo>
                <a:cubicBezTo>
                  <a:pt x="11873" y="2626"/>
                  <a:pt x="9248" y="0"/>
                  <a:pt x="5937" y="0"/>
                </a:cubicBezTo>
                <a:close/>
                <a:moveTo>
                  <a:pt x="800" y="16325"/>
                </a:moveTo>
                <a:lnTo>
                  <a:pt x="800" y="49204"/>
                </a:lnTo>
                <a:lnTo>
                  <a:pt x="11074" y="49204"/>
                </a:lnTo>
                <a:lnTo>
                  <a:pt x="11074" y="16325"/>
                </a:lnTo>
                <a:close/>
                <a:moveTo>
                  <a:pt x="36787" y="15521"/>
                </a:moveTo>
                <a:cubicBezTo>
                  <a:pt x="32910" y="15521"/>
                  <a:pt x="29289" y="17557"/>
                  <a:pt x="27400" y="20892"/>
                </a:cubicBezTo>
                <a:lnTo>
                  <a:pt x="27171" y="20892"/>
                </a:lnTo>
                <a:lnTo>
                  <a:pt x="27171" y="16325"/>
                </a:lnTo>
                <a:lnTo>
                  <a:pt x="17467" y="16325"/>
                </a:lnTo>
                <a:lnTo>
                  <a:pt x="17467" y="49204"/>
                </a:lnTo>
                <a:lnTo>
                  <a:pt x="27628" y="49204"/>
                </a:lnTo>
                <a:lnTo>
                  <a:pt x="27628" y="32993"/>
                </a:lnTo>
                <a:cubicBezTo>
                  <a:pt x="27628" y="28655"/>
                  <a:pt x="28541" y="24545"/>
                  <a:pt x="33793" y="24545"/>
                </a:cubicBezTo>
                <a:cubicBezTo>
                  <a:pt x="39044" y="24545"/>
                  <a:pt x="39044" y="29454"/>
                  <a:pt x="39044" y="33221"/>
                </a:cubicBezTo>
                <a:lnTo>
                  <a:pt x="39044" y="49204"/>
                </a:lnTo>
                <a:lnTo>
                  <a:pt x="49319" y="49204"/>
                </a:lnTo>
                <a:lnTo>
                  <a:pt x="49319" y="31166"/>
                </a:lnTo>
                <a:cubicBezTo>
                  <a:pt x="49319" y="22262"/>
                  <a:pt x="47492" y="15526"/>
                  <a:pt x="37103" y="15526"/>
                </a:cubicBezTo>
                <a:cubicBezTo>
                  <a:pt x="36998" y="15523"/>
                  <a:pt x="36892" y="15521"/>
                  <a:pt x="36787" y="155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4"/>
          <p:cNvSpPr/>
          <p:nvPr/>
        </p:nvSpPr>
        <p:spPr>
          <a:xfrm>
            <a:off x="6749651" y="3209578"/>
            <a:ext cx="440400" cy="440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4"/>
          <p:cNvSpPr/>
          <p:nvPr/>
        </p:nvSpPr>
        <p:spPr>
          <a:xfrm>
            <a:off x="7373613" y="3209578"/>
            <a:ext cx="440400" cy="440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4"/>
          <p:cNvSpPr/>
          <p:nvPr/>
        </p:nvSpPr>
        <p:spPr>
          <a:xfrm>
            <a:off x="7988400" y="3209578"/>
            <a:ext cx="440400" cy="440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4"/>
          <p:cNvSpPr txBox="1"/>
          <p:nvPr/>
        </p:nvSpPr>
        <p:spPr>
          <a:xfrm>
            <a:off x="4969600" y="4446277"/>
            <a:ext cx="3459300" cy="184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chemeClr val="lt2"/>
                </a:solidFill>
                <a:latin typeface="Spartan"/>
                <a:ea typeface="Spartan"/>
                <a:cs typeface="Spartan"/>
                <a:sym typeface="Spartan"/>
              </a:rPr>
              <a:t>Please keep this slide for attribution</a:t>
            </a:r>
            <a:endParaRPr sz="1200">
              <a:solidFill>
                <a:schemeClr val="lt2"/>
              </a:solidFill>
              <a:latin typeface="Spartan"/>
              <a:ea typeface="Spartan"/>
              <a:cs typeface="Spartan"/>
              <a:sym typeface="Spart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3000">
              <a:schemeClr val="dk1"/>
            </a:gs>
            <a:gs pos="47000">
              <a:srgbClr val="088481"/>
            </a:gs>
            <a:gs pos="100000">
              <a:schemeClr val="dk2"/>
            </a:gs>
          </a:gsLst>
          <a:lin ang="2700006" scaled="0"/>
        </a:gradFill>
      </p:bgPr>
    </p:bg>
    <p:spTree>
      <p:nvGrpSpPr>
        <p:cNvPr id="536"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rect b="b" l="l" r="r" t="t"/>
            <a:pathLst>
              <a:path extrusionOk="0" h="33399" w="33367">
                <a:moveTo>
                  <a:pt x="0" y="1"/>
                </a:moveTo>
                <a:lnTo>
                  <a:pt x="33366" y="33399"/>
                </a:lnTo>
                <a:lnTo>
                  <a:pt x="333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txBox="1"/>
          <p:nvPr>
            <p:ph idx="4" type="title"/>
          </p:nvPr>
        </p:nvSpPr>
        <p:spPr>
          <a:xfrm>
            <a:off x="3497321" y="2920550"/>
            <a:ext cx="9447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39" name="Google Shape;539;p38"/>
          <p:cNvSpPr txBox="1"/>
          <p:nvPr>
            <p:ph idx="6" type="title"/>
          </p:nvPr>
        </p:nvSpPr>
        <p:spPr>
          <a:xfrm>
            <a:off x="4689896" y="1622650"/>
            <a:ext cx="9447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40" name="Google Shape;540;p38"/>
          <p:cNvSpPr txBox="1"/>
          <p:nvPr>
            <p:ph idx="3" type="title"/>
          </p:nvPr>
        </p:nvSpPr>
        <p:spPr>
          <a:xfrm>
            <a:off x="3497321" y="1622650"/>
            <a:ext cx="9447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41" name="Google Shape;541;p38"/>
          <p:cNvSpPr txBox="1"/>
          <p:nvPr>
            <p:ph idx="5" type="title"/>
          </p:nvPr>
        </p:nvSpPr>
        <p:spPr>
          <a:xfrm>
            <a:off x="4689896" y="2920550"/>
            <a:ext cx="9447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42" name="Google Shape;542;p38"/>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43" name="Google Shape;543;p38"/>
          <p:cNvSpPr txBox="1"/>
          <p:nvPr>
            <p:ph idx="1" type="subTitle"/>
          </p:nvPr>
        </p:nvSpPr>
        <p:spPr>
          <a:xfrm>
            <a:off x="720000" y="1622650"/>
            <a:ext cx="2574300" cy="369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company</a:t>
            </a:r>
            <a:endParaRPr/>
          </a:p>
        </p:txBody>
      </p:sp>
      <p:sp>
        <p:nvSpPr>
          <p:cNvPr id="544" name="Google Shape;544;p38"/>
          <p:cNvSpPr txBox="1"/>
          <p:nvPr>
            <p:ph idx="2" type="subTitle"/>
          </p:nvPr>
        </p:nvSpPr>
        <p:spPr>
          <a:xfrm>
            <a:off x="716600" y="1989652"/>
            <a:ext cx="25743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describe the topic of the section here</a:t>
            </a:r>
            <a:endParaRPr/>
          </a:p>
          <a:p>
            <a:pPr indent="0" lvl="0" marL="0" rtl="0" algn="r">
              <a:spcBef>
                <a:spcPts val="0"/>
              </a:spcBef>
              <a:spcAft>
                <a:spcPts val="0"/>
              </a:spcAft>
              <a:buNone/>
            </a:pPr>
            <a:r>
              <a:t/>
            </a:r>
            <a:endParaRPr/>
          </a:p>
        </p:txBody>
      </p:sp>
      <p:sp>
        <p:nvSpPr>
          <p:cNvPr id="545" name="Google Shape;545;p38"/>
          <p:cNvSpPr txBox="1"/>
          <p:nvPr>
            <p:ph idx="7" type="subTitle"/>
          </p:nvPr>
        </p:nvSpPr>
        <p:spPr>
          <a:xfrm>
            <a:off x="720000" y="2920550"/>
            <a:ext cx="2574300" cy="369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clients</a:t>
            </a:r>
            <a:endParaRPr/>
          </a:p>
        </p:txBody>
      </p:sp>
      <p:sp>
        <p:nvSpPr>
          <p:cNvPr id="546" name="Google Shape;546;p38"/>
          <p:cNvSpPr txBox="1"/>
          <p:nvPr>
            <p:ph idx="8" type="subTitle"/>
          </p:nvPr>
        </p:nvSpPr>
        <p:spPr>
          <a:xfrm>
            <a:off x="713175" y="3287953"/>
            <a:ext cx="25743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describe the topic of the section here</a:t>
            </a:r>
            <a:endParaRPr/>
          </a:p>
          <a:p>
            <a:pPr indent="0" lvl="0" marL="0" rtl="0" algn="r">
              <a:spcBef>
                <a:spcPts val="0"/>
              </a:spcBef>
              <a:spcAft>
                <a:spcPts val="0"/>
              </a:spcAft>
              <a:buNone/>
            </a:pPr>
            <a:r>
              <a:t/>
            </a:r>
            <a:endParaRPr/>
          </a:p>
        </p:txBody>
      </p:sp>
      <p:sp>
        <p:nvSpPr>
          <p:cNvPr id="547" name="Google Shape;547;p38"/>
          <p:cNvSpPr txBox="1"/>
          <p:nvPr>
            <p:ph idx="9" type="subTitle"/>
          </p:nvPr>
        </p:nvSpPr>
        <p:spPr>
          <a:xfrm>
            <a:off x="5856625" y="1622650"/>
            <a:ext cx="2574300" cy="36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services</a:t>
            </a:r>
            <a:endParaRPr/>
          </a:p>
        </p:txBody>
      </p:sp>
      <p:sp>
        <p:nvSpPr>
          <p:cNvPr id="548" name="Google Shape;548;p38"/>
          <p:cNvSpPr txBox="1"/>
          <p:nvPr>
            <p:ph idx="13" type="subTitle"/>
          </p:nvPr>
        </p:nvSpPr>
        <p:spPr>
          <a:xfrm>
            <a:off x="5849804" y="1989652"/>
            <a:ext cx="257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a:p>
            <a:pPr indent="0" lvl="0" marL="0" rtl="0" algn="l">
              <a:spcBef>
                <a:spcPts val="0"/>
              </a:spcBef>
              <a:spcAft>
                <a:spcPts val="0"/>
              </a:spcAft>
              <a:buNone/>
            </a:pPr>
            <a:r>
              <a:t/>
            </a:r>
            <a:endParaRPr/>
          </a:p>
        </p:txBody>
      </p:sp>
      <p:sp>
        <p:nvSpPr>
          <p:cNvPr id="549" name="Google Shape;549;p38"/>
          <p:cNvSpPr txBox="1"/>
          <p:nvPr>
            <p:ph idx="14" type="subTitle"/>
          </p:nvPr>
        </p:nvSpPr>
        <p:spPr>
          <a:xfrm>
            <a:off x="5863500" y="2920550"/>
            <a:ext cx="2574300" cy="36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Expected projection</a:t>
            </a:r>
            <a:endParaRPr/>
          </a:p>
        </p:txBody>
      </p:sp>
      <p:sp>
        <p:nvSpPr>
          <p:cNvPr id="550" name="Google Shape;550;p38"/>
          <p:cNvSpPr txBox="1"/>
          <p:nvPr>
            <p:ph idx="15" type="subTitle"/>
          </p:nvPr>
        </p:nvSpPr>
        <p:spPr>
          <a:xfrm>
            <a:off x="5856675" y="3287953"/>
            <a:ext cx="257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65"/>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24" name="Google Shape;1124;p65"/>
          <p:cNvSpPr/>
          <p:nvPr/>
        </p:nvSpPr>
        <p:spPr>
          <a:xfrm>
            <a:off x="1985692" y="2115600"/>
            <a:ext cx="1185" cy="6288"/>
          </a:xfrm>
          <a:custGeom>
            <a:rect b="b" l="l" r="r" t="t"/>
            <a:pathLst>
              <a:path extrusionOk="0" h="191" w="36">
                <a:moveTo>
                  <a:pt x="36" y="0"/>
                </a:moveTo>
                <a:cubicBezTo>
                  <a:pt x="12" y="72"/>
                  <a:pt x="0" y="131"/>
                  <a:pt x="0" y="191"/>
                </a:cubicBezTo>
                <a:lnTo>
                  <a:pt x="36"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65"/>
          <p:cNvGrpSpPr/>
          <p:nvPr/>
        </p:nvGrpSpPr>
        <p:grpSpPr>
          <a:xfrm>
            <a:off x="1918666" y="1559022"/>
            <a:ext cx="1412235" cy="1287995"/>
            <a:chOff x="1918666" y="1653922"/>
            <a:chExt cx="1412235" cy="1287995"/>
          </a:xfrm>
        </p:grpSpPr>
        <p:sp>
          <p:nvSpPr>
            <p:cNvPr id="1126" name="Google Shape;1126;p65"/>
            <p:cNvSpPr/>
            <p:nvPr/>
          </p:nvSpPr>
          <p:spPr>
            <a:xfrm>
              <a:off x="1918666" y="1654416"/>
              <a:ext cx="1412235" cy="1286612"/>
            </a:xfrm>
            <a:custGeom>
              <a:rect b="b" l="l" r="r" t="t"/>
              <a:pathLst>
                <a:path extrusionOk="0" h="39083" w="42899">
                  <a:moveTo>
                    <a:pt x="21449" y="0"/>
                  </a:moveTo>
                  <a:cubicBezTo>
                    <a:pt x="16449" y="0"/>
                    <a:pt x="11448" y="1908"/>
                    <a:pt x="7632" y="5724"/>
                  </a:cubicBezTo>
                  <a:cubicBezTo>
                    <a:pt x="0" y="13356"/>
                    <a:pt x="0" y="25727"/>
                    <a:pt x="7632" y="33358"/>
                  </a:cubicBezTo>
                  <a:cubicBezTo>
                    <a:pt x="11448" y="37174"/>
                    <a:pt x="16449" y="39082"/>
                    <a:pt x="21449" y="39082"/>
                  </a:cubicBezTo>
                  <a:cubicBezTo>
                    <a:pt x="26450" y="39082"/>
                    <a:pt x="31450" y="37174"/>
                    <a:pt x="35266" y="33358"/>
                  </a:cubicBezTo>
                  <a:cubicBezTo>
                    <a:pt x="42898" y="25727"/>
                    <a:pt x="42898" y="13356"/>
                    <a:pt x="35266" y="5724"/>
                  </a:cubicBezTo>
                  <a:cubicBezTo>
                    <a:pt x="31450" y="1908"/>
                    <a:pt x="26450" y="0"/>
                    <a:pt x="21449" y="0"/>
                  </a:cubicBez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5"/>
            <p:cNvSpPr/>
            <p:nvPr/>
          </p:nvSpPr>
          <p:spPr>
            <a:xfrm>
              <a:off x="2505005" y="1656259"/>
              <a:ext cx="255196" cy="1285263"/>
            </a:xfrm>
            <a:custGeom>
              <a:rect b="b" l="l" r="r" t="t"/>
              <a:pathLst>
                <a:path extrusionOk="0" h="39042" w="7752">
                  <a:moveTo>
                    <a:pt x="5371" y="1"/>
                  </a:moveTo>
                  <a:lnTo>
                    <a:pt x="1" y="38744"/>
                  </a:lnTo>
                  <a:cubicBezTo>
                    <a:pt x="787" y="38898"/>
                    <a:pt x="1572" y="38982"/>
                    <a:pt x="2394" y="39041"/>
                  </a:cubicBezTo>
                  <a:lnTo>
                    <a:pt x="7752" y="358"/>
                  </a:lnTo>
                  <a:cubicBezTo>
                    <a:pt x="6978" y="203"/>
                    <a:pt x="6192" y="60"/>
                    <a:pt x="5371" y="1"/>
                  </a:cubicBez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5"/>
            <p:cNvSpPr/>
            <p:nvPr/>
          </p:nvSpPr>
          <p:spPr>
            <a:xfrm>
              <a:off x="2658280" y="1687632"/>
              <a:ext cx="249698" cy="1254285"/>
            </a:xfrm>
            <a:custGeom>
              <a:rect b="b" l="l" r="r" t="t"/>
              <a:pathLst>
                <a:path extrusionOk="0" h="38101" w="7585">
                  <a:moveTo>
                    <a:pt x="5287" y="0"/>
                  </a:moveTo>
                  <a:lnTo>
                    <a:pt x="0" y="38100"/>
                  </a:lnTo>
                  <a:cubicBezTo>
                    <a:pt x="834" y="38064"/>
                    <a:pt x="1667" y="37969"/>
                    <a:pt x="2477" y="37826"/>
                  </a:cubicBezTo>
                  <a:lnTo>
                    <a:pt x="7584" y="953"/>
                  </a:lnTo>
                  <a:cubicBezTo>
                    <a:pt x="6846" y="596"/>
                    <a:pt x="6072" y="274"/>
                    <a:pt x="5287" y="0"/>
                  </a:cubicBez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5"/>
            <p:cNvSpPr/>
            <p:nvPr/>
          </p:nvSpPr>
          <p:spPr>
            <a:xfrm>
              <a:off x="2817020" y="1758179"/>
              <a:ext cx="232843" cy="1155492"/>
            </a:xfrm>
            <a:custGeom>
              <a:rect b="b" l="l" r="r" t="t"/>
              <a:pathLst>
                <a:path extrusionOk="0" h="35100" w="7073">
                  <a:moveTo>
                    <a:pt x="4870" y="0"/>
                  </a:moveTo>
                  <a:lnTo>
                    <a:pt x="0" y="35100"/>
                  </a:lnTo>
                  <a:cubicBezTo>
                    <a:pt x="893" y="34814"/>
                    <a:pt x="1750" y="34493"/>
                    <a:pt x="2572" y="34088"/>
                  </a:cubicBezTo>
                  <a:lnTo>
                    <a:pt x="7073" y="1667"/>
                  </a:lnTo>
                  <a:cubicBezTo>
                    <a:pt x="6370" y="1072"/>
                    <a:pt x="5644" y="512"/>
                    <a:pt x="4870" y="0"/>
                  </a:cubicBez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5"/>
            <p:cNvSpPr/>
            <p:nvPr/>
          </p:nvSpPr>
          <p:spPr>
            <a:xfrm>
              <a:off x="2357260" y="1653922"/>
              <a:ext cx="250883" cy="1259750"/>
            </a:xfrm>
            <a:custGeom>
              <a:rect b="b" l="l" r="r" t="t"/>
              <a:pathLst>
                <a:path extrusionOk="0" h="38267" w="7621">
                  <a:moveTo>
                    <a:pt x="7620" y="0"/>
                  </a:moveTo>
                  <a:cubicBezTo>
                    <a:pt x="6787" y="12"/>
                    <a:pt x="5953" y="107"/>
                    <a:pt x="5144" y="227"/>
                  </a:cubicBezTo>
                  <a:lnTo>
                    <a:pt x="0" y="37386"/>
                  </a:lnTo>
                  <a:cubicBezTo>
                    <a:pt x="738" y="37731"/>
                    <a:pt x="1512" y="38029"/>
                    <a:pt x="2298" y="38267"/>
                  </a:cubicBezTo>
                  <a:lnTo>
                    <a:pt x="7620"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5"/>
            <p:cNvSpPr/>
            <p:nvPr/>
          </p:nvSpPr>
          <p:spPr>
            <a:xfrm>
              <a:off x="2982805" y="1879687"/>
              <a:ext cx="199528" cy="955207"/>
            </a:xfrm>
            <a:custGeom>
              <a:rect b="b" l="l" r="r" t="t"/>
              <a:pathLst>
                <a:path extrusionOk="0" h="29016" w="6061">
                  <a:moveTo>
                    <a:pt x="4013" y="0"/>
                  </a:moveTo>
                  <a:lnTo>
                    <a:pt x="1" y="29016"/>
                  </a:lnTo>
                  <a:cubicBezTo>
                    <a:pt x="977" y="28361"/>
                    <a:pt x="1894" y="27611"/>
                    <a:pt x="2739" y="26813"/>
                  </a:cubicBezTo>
                  <a:lnTo>
                    <a:pt x="6061" y="2870"/>
                  </a:lnTo>
                  <a:cubicBezTo>
                    <a:pt x="5466" y="1846"/>
                    <a:pt x="4775" y="881"/>
                    <a:pt x="4013" y="0"/>
                  </a:cubicBez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5"/>
            <p:cNvSpPr/>
            <p:nvPr/>
          </p:nvSpPr>
          <p:spPr>
            <a:xfrm>
              <a:off x="3162713" y="2101930"/>
              <a:ext cx="110183" cy="551904"/>
            </a:xfrm>
            <a:custGeom>
              <a:rect b="b" l="l" r="r" t="t"/>
              <a:pathLst>
                <a:path extrusionOk="0" h="16765" w="3347">
                  <a:moveTo>
                    <a:pt x="2322" y="0"/>
                  </a:moveTo>
                  <a:lnTo>
                    <a:pt x="1" y="16764"/>
                  </a:lnTo>
                  <a:cubicBezTo>
                    <a:pt x="2120" y="13549"/>
                    <a:pt x="3346" y="9668"/>
                    <a:pt x="3239" y="5501"/>
                  </a:cubicBezTo>
                  <a:cubicBezTo>
                    <a:pt x="3191" y="3584"/>
                    <a:pt x="2870" y="1738"/>
                    <a:pt x="2322" y="0"/>
                  </a:cubicBez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5"/>
            <p:cNvSpPr/>
            <p:nvPr/>
          </p:nvSpPr>
          <p:spPr>
            <a:xfrm>
              <a:off x="2214584" y="1678612"/>
              <a:ext cx="235213" cy="1169220"/>
            </a:xfrm>
            <a:custGeom>
              <a:rect b="b" l="l" r="r" t="t"/>
              <a:pathLst>
                <a:path extrusionOk="0" h="35517" w="7145">
                  <a:moveTo>
                    <a:pt x="7144" y="0"/>
                  </a:moveTo>
                  <a:cubicBezTo>
                    <a:pt x="6263" y="215"/>
                    <a:pt x="5418" y="536"/>
                    <a:pt x="4584" y="905"/>
                  </a:cubicBezTo>
                  <a:lnTo>
                    <a:pt x="0" y="33933"/>
                  </a:lnTo>
                  <a:cubicBezTo>
                    <a:pt x="703" y="34505"/>
                    <a:pt x="1441" y="35029"/>
                    <a:pt x="2215" y="35517"/>
                  </a:cubicBezTo>
                  <a:lnTo>
                    <a:pt x="7144"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5"/>
            <p:cNvSpPr/>
            <p:nvPr/>
          </p:nvSpPr>
          <p:spPr>
            <a:xfrm>
              <a:off x="2080929" y="1750344"/>
              <a:ext cx="203841" cy="981872"/>
            </a:xfrm>
            <a:custGeom>
              <a:rect b="b" l="l" r="r" t="t"/>
              <a:pathLst>
                <a:path extrusionOk="0" h="29826" w="6192">
                  <a:moveTo>
                    <a:pt x="6192" y="0"/>
                  </a:moveTo>
                  <a:lnTo>
                    <a:pt x="6192" y="0"/>
                  </a:lnTo>
                  <a:cubicBezTo>
                    <a:pt x="5239" y="619"/>
                    <a:pt x="4322" y="1298"/>
                    <a:pt x="3477" y="2036"/>
                  </a:cubicBezTo>
                  <a:lnTo>
                    <a:pt x="0" y="27146"/>
                  </a:lnTo>
                  <a:cubicBezTo>
                    <a:pt x="607" y="28099"/>
                    <a:pt x="1286" y="28992"/>
                    <a:pt x="2048" y="29825"/>
                  </a:cubicBezTo>
                  <a:lnTo>
                    <a:pt x="6192"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5"/>
            <p:cNvSpPr/>
            <p:nvPr/>
          </p:nvSpPr>
          <p:spPr>
            <a:xfrm>
              <a:off x="1979404" y="1914187"/>
              <a:ext cx="128190" cy="613431"/>
            </a:xfrm>
            <a:custGeom>
              <a:rect b="b" l="l" r="r" t="t"/>
              <a:pathLst>
                <a:path extrusionOk="0" h="18634" w="3894">
                  <a:moveTo>
                    <a:pt x="3894" y="0"/>
                  </a:moveTo>
                  <a:cubicBezTo>
                    <a:pt x="1965" y="2584"/>
                    <a:pt x="667" y="5667"/>
                    <a:pt x="203" y="9001"/>
                  </a:cubicBezTo>
                  <a:lnTo>
                    <a:pt x="179" y="9192"/>
                  </a:lnTo>
                  <a:cubicBezTo>
                    <a:pt x="60" y="10144"/>
                    <a:pt x="1" y="11132"/>
                    <a:pt x="24" y="12132"/>
                  </a:cubicBezTo>
                  <a:cubicBezTo>
                    <a:pt x="84" y="14418"/>
                    <a:pt x="536" y="16609"/>
                    <a:pt x="1310" y="18633"/>
                  </a:cubicBezTo>
                  <a:lnTo>
                    <a:pt x="3894"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65"/>
          <p:cNvGrpSpPr/>
          <p:nvPr/>
        </p:nvGrpSpPr>
        <p:grpSpPr>
          <a:xfrm>
            <a:off x="3941930" y="1470829"/>
            <a:ext cx="1054362" cy="1252705"/>
            <a:chOff x="3941930" y="1565729"/>
            <a:chExt cx="1054362" cy="1252705"/>
          </a:xfrm>
        </p:grpSpPr>
        <p:sp>
          <p:nvSpPr>
            <p:cNvPr id="1137" name="Google Shape;1137;p65"/>
            <p:cNvSpPr/>
            <p:nvPr/>
          </p:nvSpPr>
          <p:spPr>
            <a:xfrm>
              <a:off x="4435005" y="1885152"/>
              <a:ext cx="191298" cy="933282"/>
            </a:xfrm>
            <a:custGeom>
              <a:rect b="b" l="l" r="r" t="t"/>
              <a:pathLst>
                <a:path extrusionOk="0" h="28350" w="5811">
                  <a:moveTo>
                    <a:pt x="2155" y="1"/>
                  </a:moveTo>
                  <a:lnTo>
                    <a:pt x="0" y="28064"/>
                  </a:lnTo>
                  <a:lnTo>
                    <a:pt x="3644" y="28350"/>
                  </a:lnTo>
                  <a:lnTo>
                    <a:pt x="5810" y="287"/>
                  </a:lnTo>
                  <a:lnTo>
                    <a:pt x="2155" y="1"/>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5"/>
            <p:cNvSpPr/>
            <p:nvPr/>
          </p:nvSpPr>
          <p:spPr>
            <a:xfrm>
              <a:off x="4064195" y="2259485"/>
              <a:ext cx="932097" cy="183858"/>
            </a:xfrm>
            <a:custGeom>
              <a:rect b="b" l="l" r="r" t="t"/>
              <a:pathLst>
                <a:path extrusionOk="0" h="5585" w="28314">
                  <a:moveTo>
                    <a:pt x="263" y="0"/>
                  </a:moveTo>
                  <a:lnTo>
                    <a:pt x="1" y="3418"/>
                  </a:lnTo>
                  <a:lnTo>
                    <a:pt x="28052" y="5584"/>
                  </a:lnTo>
                  <a:lnTo>
                    <a:pt x="28314" y="2167"/>
                  </a:lnTo>
                  <a:lnTo>
                    <a:pt x="263" y="0"/>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5"/>
            <p:cNvSpPr/>
            <p:nvPr/>
          </p:nvSpPr>
          <p:spPr>
            <a:xfrm>
              <a:off x="4109690" y="1565729"/>
              <a:ext cx="145836" cy="482903"/>
            </a:xfrm>
            <a:custGeom>
              <a:rect b="b" l="l" r="r" t="t"/>
              <a:pathLst>
                <a:path extrusionOk="0" h="14669" w="4430">
                  <a:moveTo>
                    <a:pt x="1857" y="0"/>
                  </a:moveTo>
                  <a:lnTo>
                    <a:pt x="0" y="334"/>
                  </a:lnTo>
                  <a:lnTo>
                    <a:pt x="2572" y="14669"/>
                  </a:lnTo>
                  <a:lnTo>
                    <a:pt x="4429" y="14335"/>
                  </a:lnTo>
                  <a:lnTo>
                    <a:pt x="1857"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5"/>
            <p:cNvSpPr/>
            <p:nvPr/>
          </p:nvSpPr>
          <p:spPr>
            <a:xfrm>
              <a:off x="3941930" y="1736222"/>
              <a:ext cx="482113" cy="141918"/>
            </a:xfrm>
            <a:custGeom>
              <a:rect b="b" l="l" r="r" t="t"/>
              <a:pathLst>
                <a:path extrusionOk="0" h="4311" w="14645">
                  <a:moveTo>
                    <a:pt x="14323" y="1"/>
                  </a:moveTo>
                  <a:lnTo>
                    <a:pt x="0" y="2572"/>
                  </a:lnTo>
                  <a:lnTo>
                    <a:pt x="310" y="4311"/>
                  </a:lnTo>
                  <a:lnTo>
                    <a:pt x="14645" y="1739"/>
                  </a:lnTo>
                  <a:lnTo>
                    <a:pt x="14323"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65"/>
          <p:cNvGrpSpPr/>
          <p:nvPr/>
        </p:nvGrpSpPr>
        <p:grpSpPr>
          <a:xfrm>
            <a:off x="6086701" y="1689912"/>
            <a:ext cx="683979" cy="1157105"/>
            <a:chOff x="6086701" y="1784812"/>
            <a:chExt cx="683979" cy="1157105"/>
          </a:xfrm>
        </p:grpSpPr>
        <p:sp>
          <p:nvSpPr>
            <p:cNvPr id="1142" name="Google Shape;1142;p65"/>
            <p:cNvSpPr/>
            <p:nvPr/>
          </p:nvSpPr>
          <p:spPr>
            <a:xfrm>
              <a:off x="6110996" y="1784812"/>
              <a:ext cx="659684" cy="571129"/>
            </a:xfrm>
            <a:custGeom>
              <a:rect b="b" l="l" r="r" t="t"/>
              <a:pathLst>
                <a:path extrusionOk="0" h="17349" w="20039">
                  <a:moveTo>
                    <a:pt x="10002" y="1549"/>
                  </a:moveTo>
                  <a:lnTo>
                    <a:pt x="18681" y="16563"/>
                  </a:lnTo>
                  <a:lnTo>
                    <a:pt x="1346" y="16563"/>
                  </a:lnTo>
                  <a:lnTo>
                    <a:pt x="10002" y="1549"/>
                  </a:lnTo>
                  <a:close/>
                  <a:moveTo>
                    <a:pt x="10013" y="1"/>
                  </a:moveTo>
                  <a:lnTo>
                    <a:pt x="0" y="17348"/>
                  </a:lnTo>
                  <a:lnTo>
                    <a:pt x="20039" y="17348"/>
                  </a:lnTo>
                  <a:lnTo>
                    <a:pt x="10013"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5"/>
            <p:cNvSpPr/>
            <p:nvPr/>
          </p:nvSpPr>
          <p:spPr>
            <a:xfrm>
              <a:off x="6086701" y="2607548"/>
              <a:ext cx="386481" cy="334368"/>
            </a:xfrm>
            <a:custGeom>
              <a:rect b="b" l="l" r="r" t="t"/>
              <a:pathLst>
                <a:path extrusionOk="0" h="10157" w="11740">
                  <a:moveTo>
                    <a:pt x="0" y="0"/>
                  </a:moveTo>
                  <a:lnTo>
                    <a:pt x="2941" y="5072"/>
                  </a:lnTo>
                  <a:lnTo>
                    <a:pt x="5870" y="10156"/>
                  </a:lnTo>
                  <a:lnTo>
                    <a:pt x="8811" y="5072"/>
                  </a:lnTo>
                  <a:lnTo>
                    <a:pt x="11740" y="0"/>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65"/>
          <p:cNvGrpSpPr/>
          <p:nvPr/>
        </p:nvGrpSpPr>
        <p:grpSpPr>
          <a:xfrm>
            <a:off x="1957051" y="3830370"/>
            <a:ext cx="1336223" cy="312049"/>
            <a:chOff x="1957051" y="3925270"/>
            <a:chExt cx="1336223" cy="312049"/>
          </a:xfrm>
        </p:grpSpPr>
        <p:sp>
          <p:nvSpPr>
            <p:cNvPr id="1145" name="Google Shape;1145;p65"/>
            <p:cNvSpPr/>
            <p:nvPr/>
          </p:nvSpPr>
          <p:spPr>
            <a:xfrm>
              <a:off x="1957051" y="4130263"/>
              <a:ext cx="1336223" cy="107056"/>
            </a:xfrm>
            <a:custGeom>
              <a:rect b="b" l="l" r="r" t="t"/>
              <a:pathLst>
                <a:path extrusionOk="0" h="3252" w="40590">
                  <a:moveTo>
                    <a:pt x="1" y="1"/>
                  </a:moveTo>
                  <a:lnTo>
                    <a:pt x="1" y="3251"/>
                  </a:lnTo>
                  <a:lnTo>
                    <a:pt x="40589" y="3251"/>
                  </a:lnTo>
                  <a:lnTo>
                    <a:pt x="40589" y="1"/>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5"/>
            <p:cNvSpPr/>
            <p:nvPr/>
          </p:nvSpPr>
          <p:spPr>
            <a:xfrm>
              <a:off x="1957051" y="3925270"/>
              <a:ext cx="1336223" cy="107451"/>
            </a:xfrm>
            <a:custGeom>
              <a:rect b="b" l="l" r="r" t="t"/>
              <a:pathLst>
                <a:path extrusionOk="0" h="3264" w="40590">
                  <a:moveTo>
                    <a:pt x="1" y="1"/>
                  </a:moveTo>
                  <a:lnTo>
                    <a:pt x="1" y="3263"/>
                  </a:lnTo>
                  <a:lnTo>
                    <a:pt x="40589" y="3263"/>
                  </a:lnTo>
                  <a:lnTo>
                    <a:pt x="40589"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65"/>
          <p:cNvGrpSpPr/>
          <p:nvPr/>
        </p:nvGrpSpPr>
        <p:grpSpPr>
          <a:xfrm>
            <a:off x="5769220" y="3318497"/>
            <a:ext cx="1456117" cy="1195095"/>
            <a:chOff x="5769220" y="3413397"/>
            <a:chExt cx="1456117" cy="1195095"/>
          </a:xfrm>
        </p:grpSpPr>
        <p:sp>
          <p:nvSpPr>
            <p:cNvPr id="1148" name="Google Shape;1148;p65"/>
            <p:cNvSpPr/>
            <p:nvPr/>
          </p:nvSpPr>
          <p:spPr>
            <a:xfrm>
              <a:off x="6007528" y="3413397"/>
              <a:ext cx="1217810" cy="1054395"/>
            </a:xfrm>
            <a:custGeom>
              <a:rect b="b" l="l" r="r" t="t"/>
              <a:pathLst>
                <a:path extrusionOk="0" h="32029" w="36993">
                  <a:moveTo>
                    <a:pt x="18502" y="0"/>
                  </a:moveTo>
                  <a:lnTo>
                    <a:pt x="9251" y="16014"/>
                  </a:lnTo>
                  <a:lnTo>
                    <a:pt x="0" y="32028"/>
                  </a:lnTo>
                  <a:lnTo>
                    <a:pt x="36993" y="32028"/>
                  </a:lnTo>
                  <a:lnTo>
                    <a:pt x="27742" y="16014"/>
                  </a:lnTo>
                  <a:lnTo>
                    <a:pt x="18502" y="0"/>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5"/>
            <p:cNvSpPr/>
            <p:nvPr/>
          </p:nvSpPr>
          <p:spPr>
            <a:xfrm>
              <a:off x="6006343" y="4144386"/>
              <a:ext cx="676539" cy="53330"/>
            </a:xfrm>
            <a:custGeom>
              <a:rect b="b" l="l" r="r" t="t"/>
              <a:pathLst>
                <a:path extrusionOk="0" h="1620" w="20551">
                  <a:moveTo>
                    <a:pt x="917" y="0"/>
                  </a:moveTo>
                  <a:lnTo>
                    <a:pt x="0" y="1620"/>
                  </a:lnTo>
                  <a:lnTo>
                    <a:pt x="20551" y="1620"/>
                  </a:lnTo>
                  <a:lnTo>
                    <a:pt x="19622"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5"/>
            <p:cNvSpPr/>
            <p:nvPr/>
          </p:nvSpPr>
          <p:spPr>
            <a:xfrm>
              <a:off x="5946758" y="4247063"/>
              <a:ext cx="795314" cy="52968"/>
            </a:xfrm>
            <a:custGeom>
              <a:rect b="b" l="l" r="r" t="t"/>
              <a:pathLst>
                <a:path extrusionOk="0" h="1609" w="24159">
                  <a:moveTo>
                    <a:pt x="929" y="1"/>
                  </a:moveTo>
                  <a:lnTo>
                    <a:pt x="1" y="1608"/>
                  </a:lnTo>
                  <a:lnTo>
                    <a:pt x="24158" y="1608"/>
                  </a:lnTo>
                  <a:lnTo>
                    <a:pt x="23218"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5"/>
            <p:cNvSpPr/>
            <p:nvPr/>
          </p:nvSpPr>
          <p:spPr>
            <a:xfrm>
              <a:off x="5887568" y="4349773"/>
              <a:ext cx="913695" cy="53330"/>
            </a:xfrm>
            <a:custGeom>
              <a:rect b="b" l="l" r="r" t="t"/>
              <a:pathLst>
                <a:path extrusionOk="0" h="1620" w="27755">
                  <a:moveTo>
                    <a:pt x="929" y="0"/>
                  </a:moveTo>
                  <a:lnTo>
                    <a:pt x="1" y="1620"/>
                  </a:lnTo>
                  <a:lnTo>
                    <a:pt x="27754" y="1620"/>
                  </a:lnTo>
                  <a:lnTo>
                    <a:pt x="26826"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5"/>
            <p:cNvSpPr/>
            <p:nvPr/>
          </p:nvSpPr>
          <p:spPr>
            <a:xfrm>
              <a:off x="6065138" y="4042070"/>
              <a:ext cx="558554" cy="52968"/>
            </a:xfrm>
            <a:custGeom>
              <a:rect b="b" l="l" r="r" t="t"/>
              <a:pathLst>
                <a:path extrusionOk="0" h="1609" w="16967">
                  <a:moveTo>
                    <a:pt x="929" y="1"/>
                  </a:moveTo>
                  <a:lnTo>
                    <a:pt x="0" y="1608"/>
                  </a:lnTo>
                  <a:lnTo>
                    <a:pt x="16967" y="1608"/>
                  </a:lnTo>
                  <a:lnTo>
                    <a:pt x="16038"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5"/>
            <p:cNvSpPr/>
            <p:nvPr/>
          </p:nvSpPr>
          <p:spPr>
            <a:xfrm>
              <a:off x="5828377" y="4452451"/>
              <a:ext cx="1032437" cy="52968"/>
            </a:xfrm>
            <a:custGeom>
              <a:rect b="b" l="l" r="r" t="t"/>
              <a:pathLst>
                <a:path extrusionOk="0" h="1609" w="31362">
                  <a:moveTo>
                    <a:pt x="918" y="1"/>
                  </a:moveTo>
                  <a:lnTo>
                    <a:pt x="1" y="1608"/>
                  </a:lnTo>
                  <a:lnTo>
                    <a:pt x="31362" y="1608"/>
                  </a:lnTo>
                  <a:lnTo>
                    <a:pt x="30421"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5"/>
            <p:cNvSpPr/>
            <p:nvPr/>
          </p:nvSpPr>
          <p:spPr>
            <a:xfrm>
              <a:off x="5769220" y="4554766"/>
              <a:ext cx="1150784" cy="53725"/>
            </a:xfrm>
            <a:custGeom>
              <a:rect b="b" l="l" r="r" t="t"/>
              <a:pathLst>
                <a:path extrusionOk="0" h="1632" w="34957">
                  <a:moveTo>
                    <a:pt x="929" y="0"/>
                  </a:moveTo>
                  <a:lnTo>
                    <a:pt x="0" y="1631"/>
                  </a:lnTo>
                  <a:lnTo>
                    <a:pt x="34957" y="1631"/>
                  </a:lnTo>
                  <a:lnTo>
                    <a:pt x="34016"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5"/>
            <p:cNvSpPr/>
            <p:nvPr/>
          </p:nvSpPr>
          <p:spPr>
            <a:xfrm>
              <a:off x="6124328" y="3939393"/>
              <a:ext cx="439778" cy="52935"/>
            </a:xfrm>
            <a:custGeom>
              <a:rect b="b" l="l" r="r" t="t"/>
              <a:pathLst>
                <a:path extrusionOk="0" h="1608" w="13359">
                  <a:moveTo>
                    <a:pt x="941" y="0"/>
                  </a:moveTo>
                  <a:lnTo>
                    <a:pt x="0" y="1608"/>
                  </a:lnTo>
                  <a:lnTo>
                    <a:pt x="13359" y="1608"/>
                  </a:lnTo>
                  <a:lnTo>
                    <a:pt x="12442"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5"/>
            <p:cNvSpPr/>
            <p:nvPr/>
          </p:nvSpPr>
          <p:spPr>
            <a:xfrm>
              <a:off x="6302261" y="3611312"/>
              <a:ext cx="84703" cy="73346"/>
            </a:xfrm>
            <a:custGeom>
              <a:rect b="b" l="l" r="r" t="t"/>
              <a:pathLst>
                <a:path extrusionOk="0" h="2228" w="2573">
                  <a:moveTo>
                    <a:pt x="1275" y="1"/>
                  </a:moveTo>
                  <a:lnTo>
                    <a:pt x="1" y="2227"/>
                  </a:lnTo>
                  <a:lnTo>
                    <a:pt x="2572" y="2227"/>
                  </a:lnTo>
                  <a:lnTo>
                    <a:pt x="1275"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5"/>
            <p:cNvSpPr/>
            <p:nvPr/>
          </p:nvSpPr>
          <p:spPr>
            <a:xfrm>
              <a:off x="6183485" y="3836715"/>
              <a:ext cx="321464" cy="53330"/>
            </a:xfrm>
            <a:custGeom>
              <a:rect b="b" l="l" r="r" t="t"/>
              <a:pathLst>
                <a:path extrusionOk="0" h="1620" w="9765">
                  <a:moveTo>
                    <a:pt x="942" y="0"/>
                  </a:moveTo>
                  <a:lnTo>
                    <a:pt x="1" y="1619"/>
                  </a:lnTo>
                  <a:lnTo>
                    <a:pt x="9764" y="1619"/>
                  </a:lnTo>
                  <a:lnTo>
                    <a:pt x="8847"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5"/>
            <p:cNvSpPr/>
            <p:nvPr/>
          </p:nvSpPr>
          <p:spPr>
            <a:xfrm>
              <a:off x="6242676" y="3734400"/>
              <a:ext cx="203479" cy="52935"/>
            </a:xfrm>
            <a:custGeom>
              <a:rect b="b" l="l" r="r" t="t"/>
              <a:pathLst>
                <a:path extrusionOk="0" h="1608" w="6181">
                  <a:moveTo>
                    <a:pt x="941" y="1"/>
                  </a:moveTo>
                  <a:lnTo>
                    <a:pt x="1" y="1608"/>
                  </a:lnTo>
                  <a:lnTo>
                    <a:pt x="6180" y="1608"/>
                  </a:lnTo>
                  <a:lnTo>
                    <a:pt x="5240"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65"/>
          <p:cNvSpPr/>
          <p:nvPr/>
        </p:nvSpPr>
        <p:spPr>
          <a:xfrm>
            <a:off x="4192780" y="3318497"/>
            <a:ext cx="552299" cy="551904"/>
          </a:xfrm>
          <a:custGeom>
            <a:rect b="b" l="l" r="r" t="t"/>
            <a:pathLst>
              <a:path extrusionOk="0" h="16765" w="16777">
                <a:moveTo>
                  <a:pt x="0" y="0"/>
                </a:moveTo>
                <a:lnTo>
                  <a:pt x="0" y="16764"/>
                </a:lnTo>
                <a:lnTo>
                  <a:pt x="16776" y="16764"/>
                </a:lnTo>
                <a:lnTo>
                  <a:pt x="16776"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5"/>
          <p:cNvSpPr/>
          <p:nvPr/>
        </p:nvSpPr>
        <p:spPr>
          <a:xfrm>
            <a:off x="4192780" y="3871553"/>
            <a:ext cx="552299" cy="552266"/>
          </a:xfrm>
          <a:custGeom>
            <a:rect b="b" l="l" r="r" t="t"/>
            <a:pathLst>
              <a:path extrusionOk="0" h="16776" w="16777">
                <a:moveTo>
                  <a:pt x="0" y="0"/>
                </a:moveTo>
                <a:lnTo>
                  <a:pt x="0" y="16776"/>
                </a:lnTo>
                <a:lnTo>
                  <a:pt x="16776" y="16776"/>
                </a:lnTo>
                <a:lnTo>
                  <a:pt x="16776"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5"/>
          <p:cNvSpPr/>
          <p:nvPr/>
        </p:nvSpPr>
        <p:spPr>
          <a:xfrm>
            <a:off x="4192780" y="3871553"/>
            <a:ext cx="552299" cy="551871"/>
          </a:xfrm>
          <a:custGeom>
            <a:rect b="b" l="l" r="r" t="t"/>
            <a:pathLst>
              <a:path extrusionOk="0" h="16764" w="16777">
                <a:moveTo>
                  <a:pt x="16776" y="0"/>
                </a:moveTo>
                <a:lnTo>
                  <a:pt x="0" y="16764"/>
                </a:lnTo>
                <a:lnTo>
                  <a:pt x="16776" y="16764"/>
                </a:lnTo>
                <a:lnTo>
                  <a:pt x="16776" y="0"/>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5"/>
          <p:cNvSpPr/>
          <p:nvPr/>
        </p:nvSpPr>
        <p:spPr>
          <a:xfrm>
            <a:off x="4249995" y="3375712"/>
            <a:ext cx="438231" cy="438231"/>
          </a:xfrm>
          <a:custGeom>
            <a:rect b="b" l="l" r="r" t="t"/>
            <a:pathLst>
              <a:path extrusionOk="0" h="13312" w="13312">
                <a:moveTo>
                  <a:pt x="6656" y="1"/>
                </a:moveTo>
                <a:cubicBezTo>
                  <a:pt x="2989" y="1"/>
                  <a:pt x="0" y="2977"/>
                  <a:pt x="0" y="6656"/>
                </a:cubicBezTo>
                <a:cubicBezTo>
                  <a:pt x="0" y="10323"/>
                  <a:pt x="2989" y="13312"/>
                  <a:pt x="6656" y="13312"/>
                </a:cubicBezTo>
                <a:cubicBezTo>
                  <a:pt x="10335" y="13312"/>
                  <a:pt x="13312" y="10323"/>
                  <a:pt x="13312" y="6656"/>
                </a:cubicBezTo>
                <a:cubicBezTo>
                  <a:pt x="13312" y="2977"/>
                  <a:pt x="10335" y="1"/>
                  <a:pt x="6656" y="1"/>
                </a:cubicBez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6"/>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168" name="Google Shape;1168;p66"/>
          <p:cNvSpPr txBox="1"/>
          <p:nvPr>
            <p:ph idx="4294967295" type="body"/>
          </p:nvPr>
        </p:nvSpPr>
        <p:spPr>
          <a:xfrm>
            <a:off x="638900" y="1229225"/>
            <a:ext cx="8022000" cy="33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0"/>
              </a:spcBef>
              <a:spcAft>
                <a:spcPts val="0"/>
              </a:spcAft>
              <a:buNone/>
            </a:pPr>
            <a:r>
              <a:t/>
            </a:r>
            <a:endParaRPr b="1" sz="1700">
              <a:solidFill>
                <a:schemeClr val="lt2"/>
              </a:solidFill>
              <a:latin typeface="Righteous"/>
              <a:ea typeface="Righteous"/>
              <a:cs typeface="Righteous"/>
              <a:sym typeface="Righteous"/>
            </a:endParaRPr>
          </a:p>
          <a:p>
            <a:pPr indent="0" lvl="0" marL="0" rtl="0" algn="l">
              <a:spcBef>
                <a:spcPts val="0"/>
              </a:spcBef>
              <a:spcAft>
                <a:spcPts val="0"/>
              </a:spcAft>
              <a:buNone/>
            </a:pPr>
            <a:r>
              <a:rPr b="1" lang="en" sz="2500">
                <a:solidFill>
                  <a:schemeClr val="lt2"/>
                </a:solidFill>
                <a:latin typeface="Righteous"/>
                <a:ea typeface="Righteous"/>
                <a:cs typeface="Righteous"/>
                <a:sym typeface="Righteous"/>
              </a:rPr>
              <a:t>PHOTOS</a:t>
            </a:r>
            <a:endParaRPr b="1" sz="2500">
              <a:solidFill>
                <a:schemeClr val="lt2"/>
              </a:solidFill>
              <a:latin typeface="Righteous"/>
              <a:ea typeface="Righteous"/>
              <a:cs typeface="Righteous"/>
              <a:sym typeface="Righteous"/>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3">
                  <a:extLst>
                    <a:ext uri="{A12FA001-AC4F-418D-AE19-62706E023703}">
                      <ahyp:hlinkClr val="tx"/>
                    </a:ext>
                  </a:extLst>
                </a:hlinkClick>
              </a:rPr>
              <a:t>Close-up man using smart touch screen server</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4">
                  <a:extLst>
                    <a:ext uri="{A12FA001-AC4F-418D-AE19-62706E023703}">
                      <ahyp:hlinkClr val="tx"/>
                    </a:ext>
                  </a:extLst>
                </a:hlinkClick>
              </a:rPr>
              <a:t>Business infographics in hologram made by man</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5">
                  <a:extLst>
                    <a:ext uri="{A12FA001-AC4F-418D-AE19-62706E023703}">
                      <ahyp:hlinkClr val="tx"/>
                    </a:ext>
                  </a:extLst>
                </a:hlinkClick>
              </a:rPr>
              <a:t>Older man at home showing graph on notepad with tablet on desk</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6">
                  <a:extLst>
                    <a:ext uri="{A12FA001-AC4F-418D-AE19-62706E023703}">
                      <ahyp:hlinkClr val="tx"/>
                    </a:ext>
                  </a:extLst>
                </a:hlinkClick>
              </a:rPr>
              <a:t>Close up on person working on device</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7">
                  <a:extLst>
                    <a:ext uri="{A12FA001-AC4F-418D-AE19-62706E023703}">
                      <ahyp:hlinkClr val="tx"/>
                    </a:ext>
                  </a:extLst>
                </a:hlinkClick>
              </a:rPr>
              <a:t>Senior woman teaching english lessons at home</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8">
                  <a:extLst>
                    <a:ext uri="{A12FA001-AC4F-418D-AE19-62706E023703}">
                      <ahyp:hlinkClr val="tx"/>
                    </a:ext>
                  </a:extLst>
                </a:hlinkClick>
              </a:rPr>
              <a:t>Older man at home showing graph on notepad with tablet on desk</a:t>
            </a:r>
            <a:endParaRPr b="1" sz="2500">
              <a:solidFill>
                <a:schemeClr val="lt2"/>
              </a:solidFill>
              <a:latin typeface="Righteous"/>
              <a:ea typeface="Righteous"/>
              <a:cs typeface="Righteous"/>
              <a:sym typeface="Righteous"/>
            </a:endParaRPr>
          </a:p>
          <a:p>
            <a:pPr indent="0" lvl="0" marL="0" rtl="0" algn="l">
              <a:spcBef>
                <a:spcPts val="0"/>
              </a:spcBef>
              <a:spcAft>
                <a:spcPts val="0"/>
              </a:spcAft>
              <a:buNone/>
            </a:pPr>
            <a:r>
              <a:t/>
            </a:r>
            <a:endParaRPr b="1" sz="1700">
              <a:solidFill>
                <a:schemeClr val="lt2"/>
              </a:solidFill>
              <a:latin typeface="Righteous"/>
              <a:ea typeface="Righteous"/>
              <a:cs typeface="Righteous"/>
              <a:sym typeface="Righteous"/>
            </a:endParaRPr>
          </a:p>
          <a:p>
            <a:pPr indent="0" lvl="0" marL="0" rtl="0" algn="l">
              <a:spcBef>
                <a:spcPts val="0"/>
              </a:spcBef>
              <a:spcAft>
                <a:spcPts val="0"/>
              </a:spcAft>
              <a:buNone/>
            </a:pPr>
            <a:r>
              <a:rPr b="1" lang="en" sz="2500">
                <a:solidFill>
                  <a:schemeClr val="lt2"/>
                </a:solidFill>
                <a:latin typeface="Righteous"/>
                <a:ea typeface="Righteous"/>
                <a:cs typeface="Righteous"/>
                <a:sym typeface="Righteous"/>
              </a:rPr>
              <a:t>VECTORS</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9">
                  <a:extLst>
                    <a:ext uri="{A12FA001-AC4F-418D-AE19-62706E023703}">
                      <ahyp:hlinkClr val="tx"/>
                    </a:ext>
                  </a:extLst>
                </a:hlinkClick>
              </a:rPr>
              <a:t>Technology social media posts set</a:t>
            </a:r>
            <a:endParaRPr b="1" sz="2500">
              <a:solidFill>
                <a:schemeClr val="lt2"/>
              </a:solidFill>
              <a:latin typeface="Righteous"/>
              <a:ea typeface="Righteous"/>
              <a:cs typeface="Righteous"/>
              <a:sym typeface="Righteou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72" name="Shape 1172"/>
        <p:cNvGrpSpPr/>
        <p:nvPr/>
      </p:nvGrpSpPr>
      <p:grpSpPr>
        <a:xfrm>
          <a:off x="0" y="0"/>
          <a:ext cx="0" cy="0"/>
          <a:chOff x="0" y="0"/>
          <a:chExt cx="0" cy="0"/>
        </a:xfrm>
      </p:grpSpPr>
      <p:sp>
        <p:nvSpPr>
          <p:cNvPr id="1173" name="Google Shape;1173;p67"/>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174" name="Google Shape;1174;p67"/>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a:t>
            </a:r>
            <a:r>
              <a:rPr b="1" lang="en"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a:solidFill>
                  <a:srgbClr val="FFFFFF"/>
                </a:solidFill>
                <a:latin typeface="Arial"/>
                <a:ea typeface="Arial"/>
                <a:cs typeface="Arial"/>
                <a:sym typeface="Arial"/>
              </a:rPr>
              <a:t> </a:t>
            </a:r>
            <a:r>
              <a:rPr lang="en">
                <a:solidFill>
                  <a:srgbClr val="FFFFFF"/>
                </a:solidFill>
                <a:latin typeface="Arial"/>
                <a:ea typeface="Arial"/>
                <a:cs typeface="Arial"/>
                <a:sym typeface="Arial"/>
              </a:rPr>
              <a:t>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175" name="Google Shape;1175;p6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79" name="Shape 1179"/>
        <p:cNvGrpSpPr/>
        <p:nvPr/>
      </p:nvGrpSpPr>
      <p:grpSpPr>
        <a:xfrm>
          <a:off x="0" y="0"/>
          <a:ext cx="0" cy="0"/>
          <a:chOff x="0" y="0"/>
          <a:chExt cx="0" cy="0"/>
        </a:xfrm>
      </p:grpSpPr>
      <p:sp>
        <p:nvSpPr>
          <p:cNvPr id="1180" name="Google Shape;1180;p68"/>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81" name="Google Shape;1181;p68"/>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
                <a:solidFill>
                  <a:schemeClr val="lt1"/>
                </a:solidFill>
                <a:latin typeface="Arial"/>
                <a:ea typeface="Arial"/>
                <a:cs typeface="Arial"/>
                <a:sym typeface="Arial"/>
              </a:rPr>
              <a:t>As a Premium user, you can use this template without attributing </a:t>
            </a:r>
            <a:r>
              <a:rPr b="1" lang="en" u="sng">
                <a:solidFill>
                  <a:srgbClr val="869FB2"/>
                </a:solidFill>
                <a:latin typeface="Arial"/>
                <a:ea typeface="Arial"/>
                <a:cs typeface="Arial"/>
                <a:sym typeface="Arial"/>
                <a:hlinkClick r:id="rId3">
                  <a:extLst>
                    <a:ext uri="{A12FA001-AC4F-418D-AE19-62706E023703}">
                      <ahyp:hlinkClr val="tx"/>
                    </a:ext>
                  </a:extLst>
                </a:hlinkClick>
              </a:rPr>
              <a:t>Slidesgo</a:t>
            </a:r>
            <a:r>
              <a:rPr lang="en">
                <a:solidFill>
                  <a:schemeClr val="lt1"/>
                </a:solidFill>
                <a:latin typeface="Arial"/>
                <a:ea typeface="Arial"/>
                <a:cs typeface="Arial"/>
                <a:sym typeface="Arial"/>
              </a:rPr>
              <a:t> or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182" name="Google Shape;1182;p68"/>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6" name="Shape 1186"/>
        <p:cNvGrpSpPr/>
        <p:nvPr/>
      </p:nvGrpSpPr>
      <p:grpSpPr>
        <a:xfrm>
          <a:off x="0" y="0"/>
          <a:ext cx="0" cy="0"/>
          <a:chOff x="0" y="0"/>
          <a:chExt cx="0" cy="0"/>
        </a:xfrm>
      </p:grpSpPr>
      <p:sp>
        <p:nvSpPr>
          <p:cNvPr id="1187" name="Google Shape;1187;p69"/>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88" name="Google Shape;1188;p69"/>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189" name="Google Shape;1189;p69"/>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Spartan</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https://fonts.google.com/specimen/Spartan</a:t>
            </a:r>
            <a:r>
              <a:rPr lang="en">
                <a:solidFill>
                  <a:schemeClr val="lt1"/>
                </a:solidFill>
                <a:uFill>
                  <a:noFill/>
                </a:uFill>
                <a:latin typeface="Arial"/>
                <a:ea typeface="Arial"/>
                <a:cs typeface="Arial"/>
                <a:sym typeface="Arial"/>
                <a:hlinkClick r:id="rId5">
                  <a:extLst>
                    <a:ext uri="{A12FA001-AC4F-418D-AE19-62706E023703}">
                      <ahyp:hlinkClr val="tx"/>
                    </a:ext>
                  </a:extLst>
                </a:hlinkClick>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Righteous</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6">
                  <a:extLst>
                    <a:ext uri="{A12FA001-AC4F-418D-AE19-62706E023703}">
                      <ahyp:hlinkClr val="tx"/>
                    </a:ext>
                  </a:extLst>
                </a:hlinkClick>
              </a:rPr>
              <a:t>(</a:t>
            </a:r>
            <a:r>
              <a:rPr lang="en">
                <a:solidFill>
                  <a:schemeClr val="lt1"/>
                </a:solidFill>
                <a:uFill>
                  <a:noFill/>
                </a:uFill>
                <a:latin typeface="Arial"/>
                <a:ea typeface="Arial"/>
                <a:cs typeface="Arial"/>
                <a:sym typeface="Arial"/>
                <a:hlinkClick r:id="rId7">
                  <a:extLst>
                    <a:ext uri="{A12FA001-AC4F-418D-AE19-62706E023703}">
                      <ahyp:hlinkClr val="tx"/>
                    </a:ext>
                  </a:extLst>
                </a:hlinkClick>
              </a:rPr>
              <a:t>https://fonts.google.com/specimen/Righteous</a:t>
            </a:r>
            <a:r>
              <a:rPr lang="en">
                <a:solidFill>
                  <a:schemeClr val="lt1"/>
                </a:solidFill>
                <a:uFill>
                  <a:noFill/>
                </a:uFill>
                <a:latin typeface="Arial"/>
                <a:ea typeface="Arial"/>
                <a:cs typeface="Arial"/>
                <a:sym typeface="Arial"/>
                <a:hlinkClick r:id="rId8">
                  <a:extLst>
                    <a:ext uri="{A12FA001-AC4F-418D-AE19-62706E023703}">
                      <ahyp:hlinkClr val="tx"/>
                    </a:ext>
                  </a:extLst>
                </a:hlinkClick>
              </a:rPr>
              <a:t>)</a:t>
            </a:r>
            <a:endParaRPr>
              <a:solidFill>
                <a:schemeClr val="lt1"/>
              </a:solidFill>
              <a:latin typeface="Arial"/>
              <a:ea typeface="Arial"/>
              <a:cs typeface="Arial"/>
              <a:sym typeface="Arial"/>
            </a:endParaRPr>
          </a:p>
        </p:txBody>
      </p:sp>
      <p:grpSp>
        <p:nvGrpSpPr>
          <p:cNvPr id="1190" name="Google Shape;1190;p69"/>
          <p:cNvGrpSpPr/>
          <p:nvPr/>
        </p:nvGrpSpPr>
        <p:grpSpPr>
          <a:xfrm>
            <a:off x="2583550" y="3306153"/>
            <a:ext cx="3976875" cy="754200"/>
            <a:chOff x="2052655" y="3498875"/>
            <a:chExt cx="3976875" cy="754200"/>
          </a:xfrm>
        </p:grpSpPr>
        <p:sp>
          <p:nvSpPr>
            <p:cNvPr id="1191" name="Google Shape;1191;p69"/>
            <p:cNvSpPr/>
            <p:nvPr/>
          </p:nvSpPr>
          <p:spPr>
            <a:xfrm>
              <a:off x="3114480" y="3498875"/>
              <a:ext cx="791400" cy="754200"/>
            </a:xfrm>
            <a:prstGeom prst="roundRect">
              <a:avLst>
                <a:gd fmla="val 16667" name="adj"/>
              </a:avLst>
            </a:prstGeom>
            <a:solidFill>
              <a:srgbClr val="0084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9"/>
            <p:cNvSpPr/>
            <p:nvPr/>
          </p:nvSpPr>
          <p:spPr>
            <a:xfrm>
              <a:off x="4176300" y="3498875"/>
              <a:ext cx="791400" cy="754200"/>
            </a:xfrm>
            <a:prstGeom prst="roundRect">
              <a:avLst>
                <a:gd fmla="val 16667" name="adj"/>
              </a:avLst>
            </a:prstGeom>
            <a:solidFill>
              <a:srgbClr val="00FF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9"/>
            <p:cNvSpPr/>
            <p:nvPr/>
          </p:nvSpPr>
          <p:spPr>
            <a:xfrm>
              <a:off x="5238120"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9"/>
            <p:cNvSpPr/>
            <p:nvPr/>
          </p:nvSpPr>
          <p:spPr>
            <a:xfrm>
              <a:off x="2052655" y="3498875"/>
              <a:ext cx="791400" cy="754200"/>
            </a:xfrm>
            <a:prstGeom prst="roundRect">
              <a:avLst>
                <a:gd fmla="val 16667" name="adj"/>
              </a:avLst>
            </a:prstGeom>
            <a:solidFill>
              <a:srgbClr val="10092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9"/>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#0084ff</a:t>
              </a:r>
              <a:endParaRPr sz="1000">
                <a:solidFill>
                  <a:schemeClr val="lt1"/>
                </a:solidFill>
              </a:endParaRPr>
            </a:p>
          </p:txBody>
        </p:sp>
        <p:sp>
          <p:nvSpPr>
            <p:cNvPr id="1196" name="Google Shape;1196;p69"/>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#00ffd5ff</a:t>
              </a:r>
              <a:endParaRPr sz="1000"/>
            </a:p>
          </p:txBody>
        </p:sp>
        <p:sp>
          <p:nvSpPr>
            <p:cNvPr id="1197" name="Google Shape;1197;p69"/>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#ffffffff</a:t>
              </a:r>
              <a:endParaRPr sz="1000"/>
            </a:p>
          </p:txBody>
        </p:sp>
        <p:sp>
          <p:nvSpPr>
            <p:cNvPr id="1198" name="Google Shape;1198;p69"/>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10092d</a:t>
              </a:r>
              <a:endParaRPr sz="1000">
                <a:solidFill>
                  <a:srgbClr val="FFFFFF"/>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02" name="Shape 1202"/>
        <p:cNvGrpSpPr/>
        <p:nvPr/>
      </p:nvGrpSpPr>
      <p:grpSpPr>
        <a:xfrm>
          <a:off x="0" y="0"/>
          <a:ext cx="0" cy="0"/>
          <a:chOff x="0" y="0"/>
          <a:chExt cx="0" cy="0"/>
        </a:xfrm>
      </p:grpSpPr>
      <p:sp>
        <p:nvSpPr>
          <p:cNvPr id="1203" name="Google Shape;1203;p70"/>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204" name="Google Shape;1204;p70"/>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205" name="Google Shape;1205;p70"/>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206" name="Google Shape;1206;p7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207" name="Google Shape;1207;p7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208" name="Google Shape;1208;p7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209" name="Google Shape;1209;p7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210" name="Google Shape;1210;p70"/>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211" name="Google Shape;1211;p70"/>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212" name="Google Shape;1212;p70"/>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213" name="Google Shape;1213;p70"/>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214" name="Google Shape;1214;p7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18" name="Shape 1218"/>
        <p:cNvGrpSpPr/>
        <p:nvPr/>
      </p:nvGrpSpPr>
      <p:grpSpPr>
        <a:xfrm>
          <a:off x="0" y="0"/>
          <a:ext cx="0" cy="0"/>
          <a:chOff x="0" y="0"/>
          <a:chExt cx="0" cy="0"/>
        </a:xfrm>
      </p:grpSpPr>
      <p:sp>
        <p:nvSpPr>
          <p:cNvPr id="1219" name="Google Shape;1219;p71"/>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220" name="Google Shape;1220;p71"/>
          <p:cNvGrpSpPr/>
          <p:nvPr/>
        </p:nvGrpSpPr>
        <p:grpSpPr>
          <a:xfrm>
            <a:off x="5082708" y="3095784"/>
            <a:ext cx="442841" cy="514271"/>
            <a:chOff x="4727025" y="1332775"/>
            <a:chExt cx="59900" cy="69625"/>
          </a:xfrm>
        </p:grpSpPr>
        <p:sp>
          <p:nvSpPr>
            <p:cNvPr id="1221" name="Google Shape;1221;p7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71"/>
          <p:cNvGrpSpPr/>
          <p:nvPr/>
        </p:nvGrpSpPr>
        <p:grpSpPr>
          <a:xfrm>
            <a:off x="5758025" y="2343272"/>
            <a:ext cx="500909" cy="500899"/>
            <a:chOff x="4820425" y="1329900"/>
            <a:chExt cx="70175" cy="70350"/>
          </a:xfrm>
        </p:grpSpPr>
        <p:sp>
          <p:nvSpPr>
            <p:cNvPr id="1224" name="Google Shape;1224;p7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71"/>
          <p:cNvGrpSpPr/>
          <p:nvPr/>
        </p:nvGrpSpPr>
        <p:grpSpPr>
          <a:xfrm>
            <a:off x="6410648" y="2355062"/>
            <a:ext cx="538135" cy="493119"/>
            <a:chOff x="4903200" y="1331525"/>
            <a:chExt cx="73575" cy="67425"/>
          </a:xfrm>
        </p:grpSpPr>
        <p:sp>
          <p:nvSpPr>
            <p:cNvPr id="1229" name="Google Shape;1229;p7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30" name="Google Shape;1230;p7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71"/>
          <p:cNvGrpSpPr/>
          <p:nvPr/>
        </p:nvGrpSpPr>
        <p:grpSpPr>
          <a:xfrm>
            <a:off x="5670599" y="3097040"/>
            <a:ext cx="544563" cy="511895"/>
            <a:chOff x="4815575" y="1416800"/>
            <a:chExt cx="73750" cy="71400"/>
          </a:xfrm>
        </p:grpSpPr>
        <p:sp>
          <p:nvSpPr>
            <p:cNvPr id="1232" name="Google Shape;1232;p7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71"/>
          <p:cNvGrpSpPr/>
          <p:nvPr/>
        </p:nvGrpSpPr>
        <p:grpSpPr>
          <a:xfrm>
            <a:off x="6367224" y="3096746"/>
            <a:ext cx="602914" cy="512477"/>
            <a:chOff x="4902475" y="1418875"/>
            <a:chExt cx="74500" cy="63775"/>
          </a:xfrm>
        </p:grpSpPr>
        <p:sp>
          <p:nvSpPr>
            <p:cNvPr id="1236" name="Google Shape;1236;p7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71"/>
          <p:cNvGrpSpPr/>
          <p:nvPr/>
        </p:nvGrpSpPr>
        <p:grpSpPr>
          <a:xfrm>
            <a:off x="5783096" y="3835985"/>
            <a:ext cx="515391" cy="525699"/>
            <a:chOff x="4818100" y="1507675"/>
            <a:chExt cx="71225" cy="71625"/>
          </a:xfrm>
        </p:grpSpPr>
        <p:sp>
          <p:nvSpPr>
            <p:cNvPr id="1239" name="Google Shape;1239;p7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71"/>
          <p:cNvGrpSpPr/>
          <p:nvPr/>
        </p:nvGrpSpPr>
        <p:grpSpPr>
          <a:xfrm>
            <a:off x="5121199" y="3857517"/>
            <a:ext cx="522956" cy="489869"/>
            <a:chOff x="4721450" y="1509475"/>
            <a:chExt cx="79350" cy="74325"/>
          </a:xfrm>
        </p:grpSpPr>
        <p:sp>
          <p:nvSpPr>
            <p:cNvPr id="1244" name="Google Shape;1244;p7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71"/>
          <p:cNvGrpSpPr/>
          <p:nvPr/>
        </p:nvGrpSpPr>
        <p:grpSpPr>
          <a:xfrm>
            <a:off x="6444441" y="3837269"/>
            <a:ext cx="525704" cy="535436"/>
            <a:chOff x="4906800" y="1507500"/>
            <a:chExt cx="70350" cy="71075"/>
          </a:xfrm>
        </p:grpSpPr>
        <p:sp>
          <p:nvSpPr>
            <p:cNvPr id="1249" name="Google Shape;1249;p7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71"/>
          <p:cNvGrpSpPr/>
          <p:nvPr/>
        </p:nvGrpSpPr>
        <p:grpSpPr>
          <a:xfrm>
            <a:off x="4477263" y="2343250"/>
            <a:ext cx="508054" cy="508095"/>
            <a:chOff x="3736598" y="2170606"/>
            <a:chExt cx="404889" cy="404889"/>
          </a:xfrm>
        </p:grpSpPr>
        <p:sp>
          <p:nvSpPr>
            <p:cNvPr id="1255" name="Google Shape;1255;p7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71"/>
          <p:cNvGrpSpPr/>
          <p:nvPr/>
        </p:nvGrpSpPr>
        <p:grpSpPr>
          <a:xfrm>
            <a:off x="3765303" y="2343345"/>
            <a:ext cx="575790" cy="507904"/>
            <a:chOff x="3161917" y="2170682"/>
            <a:chExt cx="458870" cy="404737"/>
          </a:xfrm>
        </p:grpSpPr>
        <p:sp>
          <p:nvSpPr>
            <p:cNvPr id="1260" name="Google Shape;1260;p7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61" name="Google Shape;1261;p7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71"/>
          <p:cNvGrpSpPr/>
          <p:nvPr/>
        </p:nvGrpSpPr>
        <p:grpSpPr>
          <a:xfrm>
            <a:off x="3792833" y="3103717"/>
            <a:ext cx="520730" cy="498567"/>
            <a:chOff x="3179914" y="2889488"/>
            <a:chExt cx="422876" cy="404911"/>
          </a:xfrm>
        </p:grpSpPr>
        <p:sp>
          <p:nvSpPr>
            <p:cNvPr id="1264" name="Google Shape;1264;p7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71"/>
          <p:cNvGrpSpPr/>
          <p:nvPr/>
        </p:nvGrpSpPr>
        <p:grpSpPr>
          <a:xfrm>
            <a:off x="4421513" y="3103677"/>
            <a:ext cx="516145" cy="498648"/>
            <a:chOff x="3729467" y="2889422"/>
            <a:chExt cx="419153" cy="404977"/>
          </a:xfrm>
        </p:grpSpPr>
        <p:sp>
          <p:nvSpPr>
            <p:cNvPr id="1271" name="Google Shape;1271;p7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 name="Google Shape;1278;p7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2" name="Google Shape;1282;p71"/>
          <p:cNvGrpSpPr/>
          <p:nvPr/>
        </p:nvGrpSpPr>
        <p:grpSpPr>
          <a:xfrm>
            <a:off x="7141841" y="2550562"/>
            <a:ext cx="166473" cy="141497"/>
            <a:chOff x="4660325" y="1866850"/>
            <a:chExt cx="68350" cy="58100"/>
          </a:xfrm>
        </p:grpSpPr>
        <p:sp>
          <p:nvSpPr>
            <p:cNvPr id="1283" name="Google Shape;1283;p7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71"/>
          <p:cNvGrpSpPr/>
          <p:nvPr/>
        </p:nvGrpSpPr>
        <p:grpSpPr>
          <a:xfrm>
            <a:off x="7451186" y="2576286"/>
            <a:ext cx="162515" cy="90049"/>
            <a:chOff x="4791775" y="1877500"/>
            <a:chExt cx="66725" cy="36975"/>
          </a:xfrm>
        </p:grpSpPr>
        <p:sp>
          <p:nvSpPr>
            <p:cNvPr id="1286" name="Google Shape;1286;p7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71"/>
          <p:cNvGrpSpPr/>
          <p:nvPr/>
        </p:nvGrpSpPr>
        <p:grpSpPr>
          <a:xfrm>
            <a:off x="7772899" y="2576286"/>
            <a:ext cx="144979" cy="90049"/>
            <a:chOff x="4923925" y="1877500"/>
            <a:chExt cx="59525" cy="36975"/>
          </a:xfrm>
        </p:grpSpPr>
        <p:sp>
          <p:nvSpPr>
            <p:cNvPr id="1289" name="Google Shape;1289;p7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71"/>
          <p:cNvGrpSpPr/>
          <p:nvPr/>
        </p:nvGrpSpPr>
        <p:grpSpPr>
          <a:xfrm>
            <a:off x="8067390" y="2558477"/>
            <a:ext cx="141447" cy="125667"/>
            <a:chOff x="5058450" y="1870100"/>
            <a:chExt cx="58075" cy="51600"/>
          </a:xfrm>
        </p:grpSpPr>
        <p:sp>
          <p:nvSpPr>
            <p:cNvPr id="1292" name="Google Shape;1292;p7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71"/>
          <p:cNvGrpSpPr/>
          <p:nvPr/>
        </p:nvGrpSpPr>
        <p:grpSpPr>
          <a:xfrm>
            <a:off x="7481905" y="2980885"/>
            <a:ext cx="101077" cy="107645"/>
            <a:chOff x="4811425" y="2065025"/>
            <a:chExt cx="41500" cy="44200"/>
          </a:xfrm>
        </p:grpSpPr>
        <p:sp>
          <p:nvSpPr>
            <p:cNvPr id="1295" name="Google Shape;1295;p7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71"/>
          <p:cNvGrpSpPr/>
          <p:nvPr/>
        </p:nvGrpSpPr>
        <p:grpSpPr>
          <a:xfrm>
            <a:off x="7774342" y="2981098"/>
            <a:ext cx="120867" cy="107218"/>
            <a:chOff x="4929875" y="2065025"/>
            <a:chExt cx="49625" cy="44025"/>
          </a:xfrm>
        </p:grpSpPr>
        <p:sp>
          <p:nvSpPr>
            <p:cNvPr id="1298" name="Google Shape;1298;p7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71"/>
          <p:cNvGrpSpPr/>
          <p:nvPr/>
        </p:nvGrpSpPr>
        <p:grpSpPr>
          <a:xfrm>
            <a:off x="8103011" y="2984112"/>
            <a:ext cx="70206" cy="101191"/>
            <a:chOff x="5083925" y="2066350"/>
            <a:chExt cx="28825" cy="41550"/>
          </a:xfrm>
        </p:grpSpPr>
        <p:sp>
          <p:nvSpPr>
            <p:cNvPr id="1301" name="Google Shape;1301;p7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71"/>
          <p:cNvGrpSpPr/>
          <p:nvPr/>
        </p:nvGrpSpPr>
        <p:grpSpPr>
          <a:xfrm>
            <a:off x="7134565" y="2999759"/>
            <a:ext cx="181026" cy="69896"/>
            <a:chOff x="4659775" y="2072775"/>
            <a:chExt cx="74325" cy="28700"/>
          </a:xfrm>
        </p:grpSpPr>
        <p:sp>
          <p:nvSpPr>
            <p:cNvPr id="1304" name="Google Shape;1304;p7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71"/>
          <p:cNvGrpSpPr/>
          <p:nvPr/>
        </p:nvGrpSpPr>
        <p:grpSpPr>
          <a:xfrm>
            <a:off x="8054421" y="2790324"/>
            <a:ext cx="167387" cy="89197"/>
            <a:chOff x="4662475" y="1976500"/>
            <a:chExt cx="68725" cy="36625"/>
          </a:xfrm>
        </p:grpSpPr>
        <p:sp>
          <p:nvSpPr>
            <p:cNvPr id="1308" name="Google Shape;1308;p7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71"/>
          <p:cNvGrpSpPr/>
          <p:nvPr/>
        </p:nvGrpSpPr>
        <p:grpSpPr>
          <a:xfrm>
            <a:off x="7751326" y="2793764"/>
            <a:ext cx="166899" cy="82317"/>
            <a:chOff x="4920150" y="1977875"/>
            <a:chExt cx="68525" cy="33800"/>
          </a:xfrm>
        </p:grpSpPr>
        <p:sp>
          <p:nvSpPr>
            <p:cNvPr id="1312" name="Google Shape;1312;p7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71"/>
          <p:cNvGrpSpPr/>
          <p:nvPr/>
        </p:nvGrpSpPr>
        <p:grpSpPr>
          <a:xfrm>
            <a:off x="7162483" y="3197682"/>
            <a:ext cx="125190" cy="127859"/>
            <a:chOff x="4676550" y="2160575"/>
            <a:chExt cx="51400" cy="52500"/>
          </a:xfrm>
        </p:grpSpPr>
        <p:sp>
          <p:nvSpPr>
            <p:cNvPr id="1316" name="Google Shape;1316;p7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71"/>
          <p:cNvGrpSpPr/>
          <p:nvPr/>
        </p:nvGrpSpPr>
        <p:grpSpPr>
          <a:xfrm>
            <a:off x="7459741" y="3204714"/>
            <a:ext cx="145405" cy="113794"/>
            <a:chOff x="4768325" y="2163475"/>
            <a:chExt cx="59700" cy="46725"/>
          </a:xfrm>
        </p:grpSpPr>
        <p:sp>
          <p:nvSpPr>
            <p:cNvPr id="1320" name="Google Shape;1320;p7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1"/>
          <p:cNvGrpSpPr/>
          <p:nvPr/>
        </p:nvGrpSpPr>
        <p:grpSpPr>
          <a:xfrm>
            <a:off x="7476059" y="3459808"/>
            <a:ext cx="112768" cy="106853"/>
            <a:chOff x="4768575" y="2253950"/>
            <a:chExt cx="46300" cy="43875"/>
          </a:xfrm>
        </p:grpSpPr>
        <p:sp>
          <p:nvSpPr>
            <p:cNvPr id="1329" name="Google Shape;1329;p7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71"/>
          <p:cNvGrpSpPr/>
          <p:nvPr/>
        </p:nvGrpSpPr>
        <p:grpSpPr>
          <a:xfrm>
            <a:off x="7775682" y="3948834"/>
            <a:ext cx="118187" cy="146246"/>
            <a:chOff x="4960900" y="2433225"/>
            <a:chExt cx="48525" cy="60050"/>
          </a:xfrm>
        </p:grpSpPr>
        <p:sp>
          <p:nvSpPr>
            <p:cNvPr id="1332" name="Google Shape;1332;p7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71"/>
          <p:cNvGrpSpPr/>
          <p:nvPr/>
        </p:nvGrpSpPr>
        <p:grpSpPr>
          <a:xfrm>
            <a:off x="7464247" y="4212895"/>
            <a:ext cx="136394" cy="143810"/>
            <a:chOff x="4854075" y="2527625"/>
            <a:chExt cx="56000" cy="59050"/>
          </a:xfrm>
        </p:grpSpPr>
        <p:sp>
          <p:nvSpPr>
            <p:cNvPr id="1335" name="Google Shape;1335;p7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71"/>
          <p:cNvGrpSpPr/>
          <p:nvPr/>
        </p:nvGrpSpPr>
        <p:grpSpPr>
          <a:xfrm>
            <a:off x="8088458" y="3676639"/>
            <a:ext cx="99312" cy="160797"/>
            <a:chOff x="5059700" y="2334775"/>
            <a:chExt cx="40775" cy="66025"/>
          </a:xfrm>
        </p:grpSpPr>
        <p:sp>
          <p:nvSpPr>
            <p:cNvPr id="1341" name="Google Shape;1341;p7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71"/>
          <p:cNvGrpSpPr/>
          <p:nvPr/>
        </p:nvGrpSpPr>
        <p:grpSpPr>
          <a:xfrm>
            <a:off x="8045622" y="3941771"/>
            <a:ext cx="184984" cy="160371"/>
            <a:chOff x="5037700" y="2430325"/>
            <a:chExt cx="75950" cy="65850"/>
          </a:xfrm>
        </p:grpSpPr>
        <p:sp>
          <p:nvSpPr>
            <p:cNvPr id="1351" name="Google Shape;1351;p7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71"/>
          <p:cNvGrpSpPr/>
          <p:nvPr/>
        </p:nvGrpSpPr>
        <p:grpSpPr>
          <a:xfrm>
            <a:off x="7465128" y="3708223"/>
            <a:ext cx="173014" cy="97629"/>
            <a:chOff x="4756975" y="2341800"/>
            <a:chExt cx="91975" cy="51925"/>
          </a:xfrm>
        </p:grpSpPr>
        <p:sp>
          <p:nvSpPr>
            <p:cNvPr id="1354" name="Google Shape;1354;p7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71"/>
          <p:cNvGrpSpPr/>
          <p:nvPr/>
        </p:nvGrpSpPr>
        <p:grpSpPr>
          <a:xfrm>
            <a:off x="7732065" y="4196920"/>
            <a:ext cx="212497" cy="175761"/>
            <a:chOff x="4943575" y="2516350"/>
            <a:chExt cx="98675" cy="81700"/>
          </a:xfrm>
        </p:grpSpPr>
        <p:sp>
          <p:nvSpPr>
            <p:cNvPr id="1375" name="Google Shape;1375;p7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71"/>
          <p:cNvGrpSpPr/>
          <p:nvPr/>
        </p:nvGrpSpPr>
        <p:grpSpPr>
          <a:xfrm>
            <a:off x="1990126" y="3423163"/>
            <a:ext cx="965351" cy="134611"/>
            <a:chOff x="4411970" y="2962952"/>
            <a:chExt cx="706544" cy="104212"/>
          </a:xfrm>
        </p:grpSpPr>
        <p:sp>
          <p:nvSpPr>
            <p:cNvPr id="1454" name="Google Shape;1454;p7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71"/>
          <p:cNvGrpSpPr/>
          <p:nvPr/>
        </p:nvGrpSpPr>
        <p:grpSpPr>
          <a:xfrm>
            <a:off x="1990126" y="3012077"/>
            <a:ext cx="960158" cy="289172"/>
            <a:chOff x="4411970" y="2726085"/>
            <a:chExt cx="643107" cy="193659"/>
          </a:xfrm>
        </p:grpSpPr>
        <p:sp>
          <p:nvSpPr>
            <p:cNvPr id="1459" name="Google Shape;1459;p7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71"/>
          <p:cNvGrpSpPr/>
          <p:nvPr/>
        </p:nvGrpSpPr>
        <p:grpSpPr>
          <a:xfrm>
            <a:off x="993018" y="3278187"/>
            <a:ext cx="833173" cy="259209"/>
            <a:chOff x="4411970" y="4340222"/>
            <a:chExt cx="779467" cy="242683"/>
          </a:xfrm>
        </p:grpSpPr>
        <p:sp>
          <p:nvSpPr>
            <p:cNvPr id="1463" name="Google Shape;1463;p7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71"/>
          <p:cNvGrpSpPr/>
          <p:nvPr/>
        </p:nvGrpSpPr>
        <p:grpSpPr>
          <a:xfrm>
            <a:off x="1990126" y="2673933"/>
            <a:ext cx="965160" cy="216230"/>
            <a:chOff x="4411970" y="2468674"/>
            <a:chExt cx="747317" cy="167425"/>
          </a:xfrm>
        </p:grpSpPr>
        <p:sp>
          <p:nvSpPr>
            <p:cNvPr id="1467" name="Google Shape;1467;p7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71"/>
          <p:cNvGrpSpPr/>
          <p:nvPr/>
        </p:nvGrpSpPr>
        <p:grpSpPr>
          <a:xfrm>
            <a:off x="988873" y="2578650"/>
            <a:ext cx="810451" cy="319148"/>
            <a:chOff x="4411970" y="3686602"/>
            <a:chExt cx="797845" cy="314215"/>
          </a:xfrm>
        </p:grpSpPr>
        <p:sp>
          <p:nvSpPr>
            <p:cNvPr id="1470" name="Google Shape;1470;p7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7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6" name="Google Shape;1476;p71"/>
          <p:cNvGrpSpPr/>
          <p:nvPr/>
        </p:nvGrpSpPr>
        <p:grpSpPr>
          <a:xfrm>
            <a:off x="988970" y="2333174"/>
            <a:ext cx="1970333" cy="208784"/>
            <a:chOff x="6336019" y="3733725"/>
            <a:chExt cx="2566206" cy="351310"/>
          </a:xfrm>
        </p:grpSpPr>
        <p:sp>
          <p:nvSpPr>
            <p:cNvPr id="1477" name="Google Shape;1477;p7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71"/>
          <p:cNvGrpSpPr/>
          <p:nvPr/>
        </p:nvGrpSpPr>
        <p:grpSpPr>
          <a:xfrm>
            <a:off x="1990126" y="3940729"/>
            <a:ext cx="946551" cy="153200"/>
            <a:chOff x="4404545" y="3301592"/>
            <a:chExt cx="782403" cy="129272"/>
          </a:xfrm>
        </p:grpSpPr>
        <p:sp>
          <p:nvSpPr>
            <p:cNvPr id="1482" name="Google Shape;1482;p7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71"/>
          <p:cNvGrpSpPr/>
          <p:nvPr/>
        </p:nvGrpSpPr>
        <p:grpSpPr>
          <a:xfrm>
            <a:off x="1990126" y="3679688"/>
            <a:ext cx="962257" cy="139127"/>
            <a:chOff x="4411970" y="3131459"/>
            <a:chExt cx="710520" cy="117397"/>
          </a:xfrm>
        </p:grpSpPr>
        <p:sp>
          <p:nvSpPr>
            <p:cNvPr id="1485" name="Google Shape;1485;p7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87" name="Google Shape;1487;p7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71"/>
          <p:cNvGrpSpPr/>
          <p:nvPr/>
        </p:nvGrpSpPr>
        <p:grpSpPr>
          <a:xfrm>
            <a:off x="990271" y="3614482"/>
            <a:ext cx="823838" cy="458988"/>
            <a:chOff x="4411970" y="1801825"/>
            <a:chExt cx="734586" cy="409262"/>
          </a:xfrm>
        </p:grpSpPr>
        <p:sp>
          <p:nvSpPr>
            <p:cNvPr id="1489" name="Google Shape;1489;p7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71"/>
          <p:cNvGrpSpPr/>
          <p:nvPr/>
        </p:nvGrpSpPr>
        <p:grpSpPr>
          <a:xfrm>
            <a:off x="990271" y="4162908"/>
            <a:ext cx="856348" cy="212039"/>
            <a:chOff x="4411970" y="2233974"/>
            <a:chExt cx="763574" cy="189068"/>
          </a:xfrm>
        </p:grpSpPr>
        <p:sp>
          <p:nvSpPr>
            <p:cNvPr id="1492" name="Google Shape;1492;p7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71"/>
          <p:cNvGrpSpPr/>
          <p:nvPr/>
        </p:nvGrpSpPr>
        <p:grpSpPr>
          <a:xfrm>
            <a:off x="3100467" y="2338244"/>
            <a:ext cx="511602" cy="511602"/>
            <a:chOff x="5681300" y="2527788"/>
            <a:chExt cx="805800" cy="805800"/>
          </a:xfrm>
        </p:grpSpPr>
        <p:sp>
          <p:nvSpPr>
            <p:cNvPr id="1495" name="Google Shape;1495;p7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71"/>
          <p:cNvGrpSpPr/>
          <p:nvPr/>
        </p:nvGrpSpPr>
        <p:grpSpPr>
          <a:xfrm>
            <a:off x="3097662" y="3104827"/>
            <a:ext cx="513021" cy="512935"/>
            <a:chOff x="4049800" y="640400"/>
            <a:chExt cx="858900" cy="858900"/>
          </a:xfrm>
        </p:grpSpPr>
        <p:sp>
          <p:nvSpPr>
            <p:cNvPr id="1498" name="Google Shape;1498;p7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71"/>
          <p:cNvGrpSpPr/>
          <p:nvPr/>
        </p:nvGrpSpPr>
        <p:grpSpPr>
          <a:xfrm>
            <a:off x="3014861" y="3756719"/>
            <a:ext cx="686489" cy="686585"/>
            <a:chOff x="5080188" y="927900"/>
            <a:chExt cx="961200" cy="961200"/>
          </a:xfrm>
        </p:grpSpPr>
        <p:sp>
          <p:nvSpPr>
            <p:cNvPr id="1501" name="Google Shape;1501;p7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71"/>
          <p:cNvGrpSpPr/>
          <p:nvPr/>
        </p:nvGrpSpPr>
        <p:grpSpPr>
          <a:xfrm>
            <a:off x="3798012" y="3849448"/>
            <a:ext cx="510373" cy="510937"/>
            <a:chOff x="7508249" y="1522825"/>
            <a:chExt cx="1326332" cy="1322987"/>
          </a:xfrm>
        </p:grpSpPr>
        <p:sp>
          <p:nvSpPr>
            <p:cNvPr id="1510" name="Google Shape;1510;p7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71"/>
          <p:cNvGrpSpPr/>
          <p:nvPr/>
        </p:nvGrpSpPr>
        <p:grpSpPr>
          <a:xfrm>
            <a:off x="4489605" y="3850853"/>
            <a:ext cx="492652" cy="503348"/>
            <a:chOff x="6039282" y="1042577"/>
            <a:chExt cx="734315" cy="731929"/>
          </a:xfrm>
        </p:grpSpPr>
        <p:sp>
          <p:nvSpPr>
            <p:cNvPr id="1521" name="Google Shape;1521;p7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71"/>
          <p:cNvGrpSpPr/>
          <p:nvPr/>
        </p:nvGrpSpPr>
        <p:grpSpPr>
          <a:xfrm>
            <a:off x="5130019" y="2346894"/>
            <a:ext cx="483304" cy="504902"/>
            <a:chOff x="1825800" y="1651625"/>
            <a:chExt cx="568125" cy="591775"/>
          </a:xfrm>
        </p:grpSpPr>
        <p:sp>
          <p:nvSpPr>
            <p:cNvPr id="1543" name="Google Shape;1543;p7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9" name="Google Shape;1549;p7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1"/>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grpSp>
        <p:nvGrpSpPr>
          <p:cNvPr id="1558" name="Google Shape;1558;p72"/>
          <p:cNvGrpSpPr/>
          <p:nvPr/>
        </p:nvGrpSpPr>
        <p:grpSpPr>
          <a:xfrm>
            <a:off x="745571" y="1168666"/>
            <a:ext cx="2492868" cy="1379876"/>
            <a:chOff x="2654821" y="2311071"/>
            <a:chExt cx="2279715" cy="1262120"/>
          </a:xfrm>
        </p:grpSpPr>
        <p:grpSp>
          <p:nvGrpSpPr>
            <p:cNvPr id="1559" name="Google Shape;1559;p72"/>
            <p:cNvGrpSpPr/>
            <p:nvPr/>
          </p:nvGrpSpPr>
          <p:grpSpPr>
            <a:xfrm>
              <a:off x="4034269" y="2840745"/>
              <a:ext cx="40212" cy="36437"/>
              <a:chOff x="4293400" y="2574725"/>
              <a:chExt cx="84425" cy="80100"/>
            </a:xfrm>
          </p:grpSpPr>
          <p:sp>
            <p:nvSpPr>
              <p:cNvPr id="1560" name="Google Shape;1560;p7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61" name="Google Shape;1561;p7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72"/>
            <p:cNvGrpSpPr/>
            <p:nvPr/>
          </p:nvGrpSpPr>
          <p:grpSpPr>
            <a:xfrm>
              <a:off x="3894606" y="2334874"/>
              <a:ext cx="913198" cy="518984"/>
              <a:chOff x="4000175" y="1462675"/>
              <a:chExt cx="1917275" cy="1140875"/>
            </a:xfrm>
          </p:grpSpPr>
          <p:sp>
            <p:nvSpPr>
              <p:cNvPr id="1563" name="Google Shape;1563;p7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64" name="Google Shape;1564;p72"/>
              <p:cNvGrpSpPr/>
              <p:nvPr/>
            </p:nvGrpSpPr>
            <p:grpSpPr>
              <a:xfrm>
                <a:off x="4000175" y="1462675"/>
                <a:ext cx="1917275" cy="1140875"/>
                <a:chOff x="4000175" y="1462675"/>
                <a:chExt cx="1917275" cy="1140875"/>
              </a:xfrm>
            </p:grpSpPr>
            <p:sp>
              <p:nvSpPr>
                <p:cNvPr id="1565" name="Google Shape;1565;p7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66" name="Google Shape;1566;p7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70" name="Google Shape;1570;p7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1" name="Google Shape;1571;p72"/>
            <p:cNvGrpSpPr/>
            <p:nvPr/>
          </p:nvGrpSpPr>
          <p:grpSpPr>
            <a:xfrm>
              <a:off x="3875768" y="2846704"/>
              <a:ext cx="44796" cy="47366"/>
              <a:chOff x="3960625" y="2587825"/>
              <a:chExt cx="94050" cy="104125"/>
            </a:xfrm>
          </p:grpSpPr>
          <p:sp>
            <p:nvSpPr>
              <p:cNvPr id="1572" name="Google Shape;1572;p7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73" name="Google Shape;1573;p7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72"/>
            <p:cNvGrpSpPr/>
            <p:nvPr/>
          </p:nvGrpSpPr>
          <p:grpSpPr>
            <a:xfrm>
              <a:off x="3782759" y="2807162"/>
              <a:ext cx="82686" cy="85487"/>
              <a:chOff x="3765350" y="2500900"/>
              <a:chExt cx="173600" cy="187925"/>
            </a:xfrm>
          </p:grpSpPr>
          <p:sp>
            <p:nvSpPr>
              <p:cNvPr id="1575" name="Google Shape;1575;p7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76" name="Google Shape;1576;p7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72"/>
            <p:cNvGrpSpPr/>
            <p:nvPr/>
          </p:nvGrpSpPr>
          <p:grpSpPr>
            <a:xfrm>
              <a:off x="3775674" y="2798496"/>
              <a:ext cx="40545" cy="23564"/>
              <a:chOff x="3750475" y="2481850"/>
              <a:chExt cx="85125" cy="51800"/>
            </a:xfrm>
          </p:grpSpPr>
          <p:sp>
            <p:nvSpPr>
              <p:cNvPr id="1582" name="Google Shape;1582;p7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84" name="Google Shape;1584;p72"/>
            <p:cNvGrpSpPr/>
            <p:nvPr/>
          </p:nvGrpSpPr>
          <p:grpSpPr>
            <a:xfrm>
              <a:off x="3716946" y="2776024"/>
              <a:ext cx="81971" cy="76912"/>
              <a:chOff x="3627175" y="2432450"/>
              <a:chExt cx="172100" cy="169075"/>
            </a:xfrm>
          </p:grpSpPr>
          <p:sp>
            <p:nvSpPr>
              <p:cNvPr id="1585" name="Google Shape;1585;p7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87" name="Google Shape;1587;p7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88" name="Google Shape;1588;p72"/>
            <p:cNvGrpSpPr/>
            <p:nvPr/>
          </p:nvGrpSpPr>
          <p:grpSpPr>
            <a:xfrm>
              <a:off x="3685682" y="2845624"/>
              <a:ext cx="29311" cy="45055"/>
              <a:chOff x="3561536" y="2585450"/>
              <a:chExt cx="61539" cy="99045"/>
            </a:xfrm>
          </p:grpSpPr>
          <p:sp>
            <p:nvSpPr>
              <p:cNvPr id="1589" name="Google Shape;1589;p7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91" name="Google Shape;1591;p72"/>
            <p:cNvGrpSpPr/>
            <p:nvPr/>
          </p:nvGrpSpPr>
          <p:grpSpPr>
            <a:xfrm>
              <a:off x="3849905" y="2572252"/>
              <a:ext cx="74339" cy="119559"/>
              <a:chOff x="3906325" y="1984500"/>
              <a:chExt cx="156075" cy="262825"/>
            </a:xfrm>
          </p:grpSpPr>
          <p:sp>
            <p:nvSpPr>
              <p:cNvPr id="1592" name="Google Shape;1592;p7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93" name="Google Shape;1593;p7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72"/>
            <p:cNvGrpSpPr/>
            <p:nvPr/>
          </p:nvGrpSpPr>
          <p:grpSpPr>
            <a:xfrm>
              <a:off x="2654821" y="2414345"/>
              <a:ext cx="667570" cy="558731"/>
              <a:chOff x="1397225" y="1637375"/>
              <a:chExt cx="1401575" cy="1228250"/>
            </a:xfrm>
          </p:grpSpPr>
          <p:sp>
            <p:nvSpPr>
              <p:cNvPr id="1595" name="Google Shape;1595;p7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96" name="Google Shape;1596;p72"/>
              <p:cNvGrpSpPr/>
              <p:nvPr/>
            </p:nvGrpSpPr>
            <p:grpSpPr>
              <a:xfrm>
                <a:off x="1397225" y="1637375"/>
                <a:ext cx="1398775" cy="1228250"/>
                <a:chOff x="1397225" y="1637375"/>
                <a:chExt cx="1398775" cy="1228250"/>
              </a:xfrm>
            </p:grpSpPr>
            <p:sp>
              <p:nvSpPr>
                <p:cNvPr id="1597" name="Google Shape;1597;p7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99" name="Google Shape;1599;p72"/>
            <p:cNvGrpSpPr/>
            <p:nvPr/>
          </p:nvGrpSpPr>
          <p:grpSpPr>
            <a:xfrm>
              <a:off x="3230417" y="3103734"/>
              <a:ext cx="282982" cy="280332"/>
              <a:chOff x="2605700" y="3152850"/>
              <a:chExt cx="594125" cy="616250"/>
            </a:xfrm>
          </p:grpSpPr>
          <p:sp>
            <p:nvSpPr>
              <p:cNvPr id="1600" name="Google Shape;1600;p7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01" name="Google Shape;1601;p7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602" name="Google Shape;1602;p72"/>
            <p:cNvGrpSpPr/>
            <p:nvPr/>
          </p:nvGrpSpPr>
          <p:grpSpPr>
            <a:xfrm>
              <a:off x="3265985" y="3226989"/>
              <a:ext cx="87151" cy="346202"/>
              <a:chOff x="2680375" y="3423800"/>
              <a:chExt cx="182975" cy="761050"/>
            </a:xfrm>
          </p:grpSpPr>
          <p:sp>
            <p:nvSpPr>
              <p:cNvPr id="1603" name="Google Shape;1603;p7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04" name="Google Shape;1604;p7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72"/>
            <p:cNvGrpSpPr/>
            <p:nvPr/>
          </p:nvGrpSpPr>
          <p:grpSpPr>
            <a:xfrm>
              <a:off x="3855466" y="3289811"/>
              <a:ext cx="112514" cy="94210"/>
              <a:chOff x="3918000" y="3561900"/>
              <a:chExt cx="236225" cy="207100"/>
            </a:xfrm>
          </p:grpSpPr>
          <p:sp>
            <p:nvSpPr>
              <p:cNvPr id="1606" name="Google Shape;1606;p7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07" name="Google Shape;1607;p7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8" name="Google Shape;1608;p7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611" name="Google Shape;1611;p72"/>
            <p:cNvGrpSpPr/>
            <p:nvPr/>
          </p:nvGrpSpPr>
          <p:grpSpPr>
            <a:xfrm>
              <a:off x="2905224" y="2311071"/>
              <a:ext cx="596721" cy="528992"/>
              <a:chOff x="1922950" y="1410350"/>
              <a:chExt cx="1252825" cy="1162875"/>
            </a:xfrm>
          </p:grpSpPr>
          <p:sp>
            <p:nvSpPr>
              <p:cNvPr id="1612" name="Google Shape;1612;p7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28" name="Google Shape;1628;p7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48" name="Google Shape;1648;p7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49" name="Google Shape;1649;p7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72"/>
            <p:cNvGrpSpPr/>
            <p:nvPr/>
          </p:nvGrpSpPr>
          <p:grpSpPr>
            <a:xfrm>
              <a:off x="3280929" y="3294542"/>
              <a:ext cx="109894" cy="272224"/>
              <a:chOff x="2711750" y="3572300"/>
              <a:chExt cx="230725" cy="598425"/>
            </a:xfrm>
          </p:grpSpPr>
          <p:sp>
            <p:nvSpPr>
              <p:cNvPr id="1651" name="Google Shape;1651;p7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7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4" name="Google Shape;1654;p72"/>
            <p:cNvGrpSpPr/>
            <p:nvPr/>
          </p:nvGrpSpPr>
          <p:grpSpPr>
            <a:xfrm>
              <a:off x="3790439" y="2408636"/>
              <a:ext cx="73017" cy="75684"/>
              <a:chOff x="3781475" y="1624825"/>
              <a:chExt cx="153300" cy="166375"/>
            </a:xfrm>
          </p:grpSpPr>
          <p:sp>
            <p:nvSpPr>
              <p:cNvPr id="1655" name="Google Shape;1655;p7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9" name="Google Shape;1659;p7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6" name="Google Shape;1666;p72"/>
            <p:cNvGrpSpPr/>
            <p:nvPr/>
          </p:nvGrpSpPr>
          <p:grpSpPr>
            <a:xfrm>
              <a:off x="4403342" y="3107749"/>
              <a:ext cx="316680" cy="101374"/>
              <a:chOff x="5068275" y="3161675"/>
              <a:chExt cx="664875" cy="222850"/>
            </a:xfrm>
          </p:grpSpPr>
          <p:sp>
            <p:nvSpPr>
              <p:cNvPr id="1667" name="Google Shape;1667;p7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1" name="Google Shape;1671;p7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72"/>
            <p:cNvGrpSpPr/>
            <p:nvPr/>
          </p:nvGrpSpPr>
          <p:grpSpPr>
            <a:xfrm>
              <a:off x="3697513" y="2707266"/>
              <a:ext cx="59549" cy="79733"/>
              <a:chOff x="3586375" y="2281300"/>
              <a:chExt cx="125025" cy="175275"/>
            </a:xfrm>
          </p:grpSpPr>
          <p:sp>
            <p:nvSpPr>
              <p:cNvPr id="1701" name="Google Shape;1701;p7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7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4" name="Google Shape;1704;p72"/>
            <p:cNvGrpSpPr/>
            <p:nvPr/>
          </p:nvGrpSpPr>
          <p:grpSpPr>
            <a:xfrm>
              <a:off x="4513224" y="3221724"/>
              <a:ext cx="274563" cy="280321"/>
              <a:chOff x="5298975" y="3412225"/>
              <a:chExt cx="576450" cy="616225"/>
            </a:xfrm>
          </p:grpSpPr>
          <p:sp>
            <p:nvSpPr>
              <p:cNvPr id="1705" name="Google Shape;1705;p7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06" name="Google Shape;1706;p7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72"/>
            <p:cNvGrpSpPr/>
            <p:nvPr/>
          </p:nvGrpSpPr>
          <p:grpSpPr>
            <a:xfrm>
              <a:off x="4824403" y="3421846"/>
              <a:ext cx="110132" cy="130647"/>
              <a:chOff x="5952300" y="3852150"/>
              <a:chExt cx="231225" cy="287200"/>
            </a:xfrm>
          </p:grpSpPr>
          <p:sp>
            <p:nvSpPr>
              <p:cNvPr id="1708" name="Google Shape;1708;p7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0" name="Google Shape;1710;p7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8" name="Google Shape;1718;p72"/>
            <p:cNvGrpSpPr/>
            <p:nvPr/>
          </p:nvGrpSpPr>
          <p:grpSpPr>
            <a:xfrm>
              <a:off x="4295710" y="3079670"/>
              <a:ext cx="14968" cy="27135"/>
              <a:chOff x="4842300" y="3099950"/>
              <a:chExt cx="31425" cy="59650"/>
            </a:xfrm>
          </p:grpSpPr>
          <p:sp>
            <p:nvSpPr>
              <p:cNvPr id="1719" name="Google Shape;1719;p7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7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1" name="Google Shape;1731;p72"/>
            <p:cNvGrpSpPr/>
            <p:nvPr/>
          </p:nvGrpSpPr>
          <p:grpSpPr>
            <a:xfrm>
              <a:off x="3831056" y="2816010"/>
              <a:ext cx="37378" cy="27612"/>
              <a:chOff x="3866750" y="2520350"/>
              <a:chExt cx="78475" cy="60700"/>
            </a:xfrm>
          </p:grpSpPr>
          <p:sp>
            <p:nvSpPr>
              <p:cNvPr id="1732" name="Google Shape;1732;p7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7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53" name="Google Shape;1753;p7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5" name="Google Shape;1765;p7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8" name="Google Shape;1778;p72"/>
            <p:cNvGrpSpPr/>
            <p:nvPr/>
          </p:nvGrpSpPr>
          <p:grpSpPr>
            <a:xfrm>
              <a:off x="3632736" y="3051591"/>
              <a:ext cx="63288" cy="45217"/>
              <a:chOff x="3450375" y="3038225"/>
              <a:chExt cx="132875" cy="99400"/>
            </a:xfrm>
          </p:grpSpPr>
          <p:sp>
            <p:nvSpPr>
              <p:cNvPr id="1779" name="Google Shape;1779;p7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1" name="Google Shape;1781;p7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90" name="Google Shape;1790;p7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00" name="Google Shape;1800;p7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06" name="Google Shape;1806;p7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72"/>
          <p:cNvGrpSpPr/>
          <p:nvPr/>
        </p:nvGrpSpPr>
        <p:grpSpPr>
          <a:xfrm>
            <a:off x="3554131" y="1233340"/>
            <a:ext cx="2078182" cy="1366558"/>
            <a:chOff x="235800" y="830650"/>
            <a:chExt cx="6978450" cy="4588844"/>
          </a:xfrm>
        </p:grpSpPr>
        <p:sp>
          <p:nvSpPr>
            <p:cNvPr id="1817" name="Google Shape;1817;p7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72"/>
          <p:cNvGrpSpPr/>
          <p:nvPr/>
        </p:nvGrpSpPr>
        <p:grpSpPr>
          <a:xfrm>
            <a:off x="742628" y="3064442"/>
            <a:ext cx="2622876" cy="1333540"/>
            <a:chOff x="238125" y="1038125"/>
            <a:chExt cx="7146800" cy="3633625"/>
          </a:xfrm>
        </p:grpSpPr>
        <p:sp>
          <p:nvSpPr>
            <p:cNvPr id="1824" name="Google Shape;1824;p7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72"/>
          <p:cNvGrpSpPr/>
          <p:nvPr/>
        </p:nvGrpSpPr>
        <p:grpSpPr>
          <a:xfrm>
            <a:off x="5857556" y="1206552"/>
            <a:ext cx="2590840" cy="1380235"/>
            <a:chOff x="233350" y="949250"/>
            <a:chExt cx="7137300" cy="3802300"/>
          </a:xfrm>
        </p:grpSpPr>
        <p:sp>
          <p:nvSpPr>
            <p:cNvPr id="3397" name="Google Shape;3397;p7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72"/>
          <p:cNvGrpSpPr/>
          <p:nvPr/>
        </p:nvGrpSpPr>
        <p:grpSpPr>
          <a:xfrm>
            <a:off x="7671985" y="3251325"/>
            <a:ext cx="104231" cy="320340"/>
            <a:chOff x="7564426" y="3224343"/>
            <a:chExt cx="119985" cy="368801"/>
          </a:xfrm>
        </p:grpSpPr>
        <p:sp>
          <p:nvSpPr>
            <p:cNvPr id="3449" name="Google Shape;3449;p7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72"/>
          <p:cNvGrpSpPr/>
          <p:nvPr/>
        </p:nvGrpSpPr>
        <p:grpSpPr>
          <a:xfrm>
            <a:off x="7371473" y="3245427"/>
            <a:ext cx="189489" cy="332132"/>
            <a:chOff x="8370831" y="3202002"/>
            <a:chExt cx="218129" cy="382376"/>
          </a:xfrm>
        </p:grpSpPr>
        <p:sp>
          <p:nvSpPr>
            <p:cNvPr id="3452" name="Google Shape;3452;p7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72"/>
          <p:cNvGrpSpPr/>
          <p:nvPr/>
        </p:nvGrpSpPr>
        <p:grpSpPr>
          <a:xfrm>
            <a:off x="8094863" y="3656559"/>
            <a:ext cx="309429" cy="267000"/>
            <a:chOff x="6742064" y="3750480"/>
            <a:chExt cx="399315" cy="344560"/>
          </a:xfrm>
        </p:grpSpPr>
        <p:sp>
          <p:nvSpPr>
            <p:cNvPr id="3455" name="Google Shape;3455;p7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72"/>
          <p:cNvGrpSpPr/>
          <p:nvPr/>
        </p:nvGrpSpPr>
        <p:grpSpPr>
          <a:xfrm>
            <a:off x="7633882" y="4007606"/>
            <a:ext cx="180437" cy="281608"/>
            <a:chOff x="7248525" y="3739696"/>
            <a:chExt cx="230531" cy="359790"/>
          </a:xfrm>
        </p:grpSpPr>
        <p:sp>
          <p:nvSpPr>
            <p:cNvPr id="3458" name="Google Shape;3458;p7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0" name="Google Shape;3460;p72"/>
          <p:cNvGrpSpPr/>
          <p:nvPr/>
        </p:nvGrpSpPr>
        <p:grpSpPr>
          <a:xfrm>
            <a:off x="7879801" y="3650830"/>
            <a:ext cx="162896" cy="278710"/>
            <a:chOff x="7601242" y="3729267"/>
            <a:chExt cx="222566" cy="380803"/>
          </a:xfrm>
        </p:grpSpPr>
        <p:sp>
          <p:nvSpPr>
            <p:cNvPr id="3461" name="Google Shape;3461;p7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3" name="Google Shape;3463;p72"/>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72"/>
          <p:cNvGrpSpPr/>
          <p:nvPr/>
        </p:nvGrpSpPr>
        <p:grpSpPr>
          <a:xfrm>
            <a:off x="7369446" y="3651971"/>
            <a:ext cx="193543" cy="275990"/>
            <a:chOff x="8304647" y="3738687"/>
            <a:chExt cx="225076" cy="320956"/>
          </a:xfrm>
        </p:grpSpPr>
        <p:sp>
          <p:nvSpPr>
            <p:cNvPr id="3465" name="Google Shape;3465;p7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72"/>
          <p:cNvGrpSpPr/>
          <p:nvPr/>
        </p:nvGrpSpPr>
        <p:grpSpPr>
          <a:xfrm>
            <a:off x="7641939" y="3651971"/>
            <a:ext cx="178492" cy="275990"/>
            <a:chOff x="8615101" y="3738687"/>
            <a:chExt cx="207573" cy="320956"/>
          </a:xfrm>
        </p:grpSpPr>
        <p:sp>
          <p:nvSpPr>
            <p:cNvPr id="3469" name="Google Shape;3469;p7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2" name="Google Shape;3472;p72"/>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72"/>
          <p:cNvGrpSpPr/>
          <p:nvPr/>
        </p:nvGrpSpPr>
        <p:grpSpPr>
          <a:xfrm>
            <a:off x="6036644" y="3773459"/>
            <a:ext cx="557670" cy="511283"/>
            <a:chOff x="6015419" y="3716859"/>
            <a:chExt cx="557671" cy="511283"/>
          </a:xfrm>
        </p:grpSpPr>
        <p:sp>
          <p:nvSpPr>
            <p:cNvPr id="3474" name="Google Shape;3474;p7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5" name="Google Shape;3475;p72"/>
            <p:cNvGrpSpPr/>
            <p:nvPr/>
          </p:nvGrpSpPr>
          <p:grpSpPr>
            <a:xfrm>
              <a:off x="6036094" y="3716980"/>
              <a:ext cx="529860" cy="510468"/>
              <a:chOff x="6036094" y="3716980"/>
              <a:chExt cx="529860" cy="510468"/>
            </a:xfrm>
          </p:grpSpPr>
          <p:sp>
            <p:nvSpPr>
              <p:cNvPr id="3476" name="Google Shape;3476;p7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6" name="Google Shape;3486;p72"/>
          <p:cNvGrpSpPr/>
          <p:nvPr/>
        </p:nvGrpSpPr>
        <p:grpSpPr>
          <a:xfrm>
            <a:off x="6665529" y="3130228"/>
            <a:ext cx="576302" cy="511871"/>
            <a:chOff x="6644304" y="3073628"/>
            <a:chExt cx="576302" cy="511871"/>
          </a:xfrm>
        </p:grpSpPr>
        <p:sp>
          <p:nvSpPr>
            <p:cNvPr id="3487" name="Google Shape;3487;p7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8" name="Google Shape;3488;p72"/>
            <p:cNvGrpSpPr/>
            <p:nvPr/>
          </p:nvGrpSpPr>
          <p:grpSpPr>
            <a:xfrm>
              <a:off x="6712169" y="3085440"/>
              <a:ext cx="481622" cy="494913"/>
              <a:chOff x="6712169" y="3085440"/>
              <a:chExt cx="481622" cy="494913"/>
            </a:xfrm>
          </p:grpSpPr>
          <p:sp>
            <p:nvSpPr>
              <p:cNvPr id="3489" name="Google Shape;3489;p7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4" name="Google Shape;3494;p7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7" name="Google Shape;3497;p72"/>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8" name="Google Shape;3498;p72"/>
          <p:cNvGrpSpPr/>
          <p:nvPr/>
        </p:nvGrpSpPr>
        <p:grpSpPr>
          <a:xfrm>
            <a:off x="6673379" y="3773223"/>
            <a:ext cx="560631" cy="511352"/>
            <a:chOff x="6652154" y="3716623"/>
            <a:chExt cx="560631" cy="511352"/>
          </a:xfrm>
        </p:grpSpPr>
        <p:sp>
          <p:nvSpPr>
            <p:cNvPr id="3499" name="Google Shape;3499;p7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0" name="Google Shape;3500;p72"/>
            <p:cNvGrpSpPr/>
            <p:nvPr/>
          </p:nvGrpSpPr>
          <p:grpSpPr>
            <a:xfrm>
              <a:off x="6669657" y="3716715"/>
              <a:ext cx="466779" cy="464290"/>
              <a:chOff x="6669657" y="3716715"/>
              <a:chExt cx="466779" cy="464290"/>
            </a:xfrm>
          </p:grpSpPr>
          <p:sp>
            <p:nvSpPr>
              <p:cNvPr id="3501" name="Google Shape;3501;p7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4" name="Google Shape;3514;p72"/>
          <p:cNvGrpSpPr/>
          <p:nvPr/>
        </p:nvGrpSpPr>
        <p:grpSpPr>
          <a:xfrm>
            <a:off x="7867470" y="4054631"/>
            <a:ext cx="187557" cy="187557"/>
            <a:chOff x="8565775" y="671075"/>
            <a:chExt cx="441000" cy="441000"/>
          </a:xfrm>
        </p:grpSpPr>
        <p:sp>
          <p:nvSpPr>
            <p:cNvPr id="3515" name="Google Shape;3515;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7" name="Google Shape;3517;p72"/>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2"/>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9" name="Google Shape;3519;p72"/>
          <p:cNvGrpSpPr/>
          <p:nvPr/>
        </p:nvGrpSpPr>
        <p:grpSpPr>
          <a:xfrm>
            <a:off x="6021325" y="3132850"/>
            <a:ext cx="587871" cy="512373"/>
            <a:chOff x="6000100" y="3076250"/>
            <a:chExt cx="587871" cy="512373"/>
          </a:xfrm>
        </p:grpSpPr>
        <p:sp>
          <p:nvSpPr>
            <p:cNvPr id="3520" name="Google Shape;3520;p7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1" name="Google Shape;3521;p72"/>
            <p:cNvGrpSpPr/>
            <p:nvPr/>
          </p:nvGrpSpPr>
          <p:grpSpPr>
            <a:xfrm>
              <a:off x="6031360" y="3076713"/>
              <a:ext cx="539107" cy="480965"/>
              <a:chOff x="6031360" y="3076713"/>
              <a:chExt cx="539107" cy="480965"/>
            </a:xfrm>
          </p:grpSpPr>
          <p:sp>
            <p:nvSpPr>
              <p:cNvPr id="3522" name="Google Shape;3522;p7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9" name="Google Shape;3529;p72"/>
          <p:cNvGrpSpPr/>
          <p:nvPr/>
        </p:nvGrpSpPr>
        <p:grpSpPr>
          <a:xfrm>
            <a:off x="3597785" y="3065882"/>
            <a:ext cx="2241344" cy="1330656"/>
            <a:chOff x="3597785" y="3065882"/>
            <a:chExt cx="2241344" cy="1330656"/>
          </a:xfrm>
        </p:grpSpPr>
        <p:grpSp>
          <p:nvGrpSpPr>
            <p:cNvPr id="3530" name="Google Shape;3530;p72"/>
            <p:cNvGrpSpPr/>
            <p:nvPr/>
          </p:nvGrpSpPr>
          <p:grpSpPr>
            <a:xfrm>
              <a:off x="5296908" y="3937355"/>
              <a:ext cx="143198" cy="32380"/>
              <a:chOff x="5296908" y="3937355"/>
              <a:chExt cx="143198" cy="32380"/>
            </a:xfrm>
          </p:grpSpPr>
          <p:sp>
            <p:nvSpPr>
              <p:cNvPr id="3531" name="Google Shape;3531;p7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2" name="Google Shape;3532;p72"/>
              <p:cNvGrpSpPr/>
              <p:nvPr/>
            </p:nvGrpSpPr>
            <p:grpSpPr>
              <a:xfrm>
                <a:off x="5402331" y="3937355"/>
                <a:ext cx="37776" cy="32380"/>
                <a:chOff x="5402331" y="3937355"/>
                <a:chExt cx="37776" cy="32380"/>
              </a:xfrm>
            </p:grpSpPr>
            <p:sp>
              <p:nvSpPr>
                <p:cNvPr id="3533" name="Google Shape;3533;p7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72"/>
              <p:cNvGrpSpPr/>
              <p:nvPr/>
            </p:nvGrpSpPr>
            <p:grpSpPr>
              <a:xfrm>
                <a:off x="5296908" y="3937355"/>
                <a:ext cx="37783" cy="32380"/>
                <a:chOff x="5296908" y="3937355"/>
                <a:chExt cx="37783" cy="32380"/>
              </a:xfrm>
            </p:grpSpPr>
            <p:sp>
              <p:nvSpPr>
                <p:cNvPr id="3536" name="Google Shape;3536;p7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8" name="Google Shape;3538;p72"/>
            <p:cNvGrpSpPr/>
            <p:nvPr/>
          </p:nvGrpSpPr>
          <p:grpSpPr>
            <a:xfrm>
              <a:off x="4724163" y="3119631"/>
              <a:ext cx="120838" cy="84218"/>
              <a:chOff x="4724163" y="3119631"/>
              <a:chExt cx="120838" cy="84218"/>
            </a:xfrm>
          </p:grpSpPr>
          <p:grpSp>
            <p:nvGrpSpPr>
              <p:cNvPr id="3539" name="Google Shape;3539;p72"/>
              <p:cNvGrpSpPr/>
              <p:nvPr/>
            </p:nvGrpSpPr>
            <p:grpSpPr>
              <a:xfrm>
                <a:off x="4746712" y="3132773"/>
                <a:ext cx="86869" cy="56424"/>
                <a:chOff x="4746712" y="3132773"/>
                <a:chExt cx="86869" cy="56424"/>
              </a:xfrm>
            </p:grpSpPr>
            <p:sp>
              <p:nvSpPr>
                <p:cNvPr id="3540" name="Google Shape;3540;p7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72"/>
              <p:cNvGrpSpPr/>
              <p:nvPr/>
            </p:nvGrpSpPr>
            <p:grpSpPr>
              <a:xfrm>
                <a:off x="4773634" y="3143336"/>
                <a:ext cx="37776" cy="32451"/>
                <a:chOff x="4773634" y="3143336"/>
                <a:chExt cx="37776" cy="32451"/>
              </a:xfrm>
            </p:grpSpPr>
            <p:sp>
              <p:nvSpPr>
                <p:cNvPr id="3543" name="Google Shape;3543;p7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72"/>
              <p:cNvGrpSpPr/>
              <p:nvPr/>
            </p:nvGrpSpPr>
            <p:grpSpPr>
              <a:xfrm>
                <a:off x="4724163" y="3131248"/>
                <a:ext cx="37776" cy="32459"/>
                <a:chOff x="4724163" y="3131248"/>
                <a:chExt cx="37776" cy="32459"/>
              </a:xfrm>
            </p:grpSpPr>
            <p:sp>
              <p:nvSpPr>
                <p:cNvPr id="3546" name="Google Shape;3546;p7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72"/>
              <p:cNvGrpSpPr/>
              <p:nvPr/>
            </p:nvGrpSpPr>
            <p:grpSpPr>
              <a:xfrm>
                <a:off x="4755081" y="3176054"/>
                <a:ext cx="32357" cy="27795"/>
                <a:chOff x="4755081" y="3176054"/>
                <a:chExt cx="32357" cy="27795"/>
              </a:xfrm>
            </p:grpSpPr>
            <p:sp>
              <p:nvSpPr>
                <p:cNvPr id="3549" name="Google Shape;3549;p7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72"/>
              <p:cNvGrpSpPr/>
              <p:nvPr/>
            </p:nvGrpSpPr>
            <p:grpSpPr>
              <a:xfrm>
                <a:off x="4812550" y="3119631"/>
                <a:ext cx="32451" cy="27803"/>
                <a:chOff x="4812550" y="3119631"/>
                <a:chExt cx="32451" cy="27803"/>
              </a:xfrm>
            </p:grpSpPr>
            <p:sp>
              <p:nvSpPr>
                <p:cNvPr id="3552" name="Google Shape;3552;p7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4" name="Google Shape;3554;p72"/>
            <p:cNvGrpSpPr/>
            <p:nvPr/>
          </p:nvGrpSpPr>
          <p:grpSpPr>
            <a:xfrm>
              <a:off x="5382826" y="4027197"/>
              <a:ext cx="268967" cy="250422"/>
              <a:chOff x="5382826" y="4027197"/>
              <a:chExt cx="268967" cy="250422"/>
            </a:xfrm>
          </p:grpSpPr>
          <p:grpSp>
            <p:nvGrpSpPr>
              <p:cNvPr id="3555" name="Google Shape;3555;p72"/>
              <p:cNvGrpSpPr/>
              <p:nvPr/>
            </p:nvGrpSpPr>
            <p:grpSpPr>
              <a:xfrm>
                <a:off x="5405280" y="4042510"/>
                <a:ext cx="237570" cy="218647"/>
                <a:chOff x="5405280" y="4042510"/>
                <a:chExt cx="237570" cy="218647"/>
              </a:xfrm>
            </p:grpSpPr>
            <p:sp>
              <p:nvSpPr>
                <p:cNvPr id="3556" name="Google Shape;3556;p7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72"/>
              <p:cNvGrpSpPr/>
              <p:nvPr/>
            </p:nvGrpSpPr>
            <p:grpSpPr>
              <a:xfrm>
                <a:off x="5382826" y="4125549"/>
                <a:ext cx="37776" cy="32380"/>
                <a:chOff x="5382826" y="4125549"/>
                <a:chExt cx="37776" cy="32380"/>
              </a:xfrm>
            </p:grpSpPr>
            <p:sp>
              <p:nvSpPr>
                <p:cNvPr id="3563" name="Google Shape;3563;p7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72"/>
              <p:cNvGrpSpPr/>
              <p:nvPr/>
            </p:nvGrpSpPr>
            <p:grpSpPr>
              <a:xfrm>
                <a:off x="5475680" y="4195587"/>
                <a:ext cx="37783" cy="32364"/>
                <a:chOff x="5475680" y="4195587"/>
                <a:chExt cx="37783" cy="32364"/>
              </a:xfrm>
            </p:grpSpPr>
            <p:sp>
              <p:nvSpPr>
                <p:cNvPr id="3566" name="Google Shape;3566;p7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72"/>
              <p:cNvGrpSpPr/>
              <p:nvPr/>
            </p:nvGrpSpPr>
            <p:grpSpPr>
              <a:xfrm>
                <a:off x="5532575" y="4027197"/>
                <a:ext cx="33308" cy="32262"/>
                <a:chOff x="5532575" y="4027197"/>
                <a:chExt cx="33308" cy="32262"/>
              </a:xfrm>
            </p:grpSpPr>
            <p:sp>
              <p:nvSpPr>
                <p:cNvPr id="3569" name="Google Shape;3569;p7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72"/>
              <p:cNvGrpSpPr/>
              <p:nvPr/>
            </p:nvGrpSpPr>
            <p:grpSpPr>
              <a:xfrm>
                <a:off x="5590706" y="4245348"/>
                <a:ext cx="33497" cy="32270"/>
                <a:chOff x="5590706" y="4245348"/>
                <a:chExt cx="33497" cy="32270"/>
              </a:xfrm>
            </p:grpSpPr>
            <p:sp>
              <p:nvSpPr>
                <p:cNvPr id="3572" name="Google Shape;3572;p7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72"/>
              <p:cNvGrpSpPr/>
              <p:nvPr/>
            </p:nvGrpSpPr>
            <p:grpSpPr>
              <a:xfrm>
                <a:off x="5618681" y="4109677"/>
                <a:ext cx="33112" cy="32357"/>
                <a:chOff x="5618681" y="4109677"/>
                <a:chExt cx="33112" cy="32357"/>
              </a:xfrm>
            </p:grpSpPr>
            <p:sp>
              <p:nvSpPr>
                <p:cNvPr id="3575" name="Google Shape;3575;p7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72"/>
              <p:cNvGrpSpPr/>
              <p:nvPr/>
            </p:nvGrpSpPr>
            <p:grpSpPr>
              <a:xfrm>
                <a:off x="5479298" y="4128262"/>
                <a:ext cx="31405" cy="26906"/>
                <a:chOff x="5479298" y="4128262"/>
                <a:chExt cx="31405" cy="26906"/>
              </a:xfrm>
            </p:grpSpPr>
            <p:sp>
              <p:nvSpPr>
                <p:cNvPr id="3578" name="Google Shape;3578;p7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72"/>
              <p:cNvGrpSpPr/>
              <p:nvPr/>
            </p:nvGrpSpPr>
            <p:grpSpPr>
              <a:xfrm>
                <a:off x="5582903" y="4180116"/>
                <a:ext cx="31499" cy="26898"/>
                <a:chOff x="5582903" y="4180116"/>
                <a:chExt cx="31499" cy="26898"/>
              </a:xfrm>
            </p:grpSpPr>
            <p:sp>
              <p:nvSpPr>
                <p:cNvPr id="3581" name="Google Shape;3581;p7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3" name="Google Shape;3583;p72"/>
            <p:cNvGrpSpPr/>
            <p:nvPr/>
          </p:nvGrpSpPr>
          <p:grpSpPr>
            <a:xfrm>
              <a:off x="3977681" y="3230323"/>
              <a:ext cx="94584" cy="84085"/>
              <a:chOff x="3977681" y="3230323"/>
              <a:chExt cx="94584" cy="84085"/>
            </a:xfrm>
          </p:grpSpPr>
          <p:grpSp>
            <p:nvGrpSpPr>
              <p:cNvPr id="3584" name="Google Shape;3584;p72"/>
              <p:cNvGrpSpPr/>
              <p:nvPr/>
            </p:nvGrpSpPr>
            <p:grpSpPr>
              <a:xfrm>
                <a:off x="4000135" y="3243041"/>
                <a:ext cx="59570" cy="57186"/>
                <a:chOff x="4000135" y="3243041"/>
                <a:chExt cx="59570" cy="57186"/>
              </a:xfrm>
            </p:grpSpPr>
            <p:sp>
              <p:nvSpPr>
                <p:cNvPr id="3585" name="Google Shape;3585;p7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2"/>
              <p:cNvGrpSpPr/>
              <p:nvPr/>
            </p:nvGrpSpPr>
            <p:grpSpPr>
              <a:xfrm>
                <a:off x="3977681" y="3245872"/>
                <a:ext cx="37783" cy="32380"/>
                <a:chOff x="3977681" y="3245872"/>
                <a:chExt cx="37783" cy="32380"/>
              </a:xfrm>
            </p:grpSpPr>
            <p:sp>
              <p:nvSpPr>
                <p:cNvPr id="3589" name="Google Shape;3589;p7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2"/>
              <p:cNvGrpSpPr/>
              <p:nvPr/>
            </p:nvGrpSpPr>
            <p:grpSpPr>
              <a:xfrm>
                <a:off x="4040860" y="3262672"/>
                <a:ext cx="31405" cy="27001"/>
                <a:chOff x="4040860" y="3262672"/>
                <a:chExt cx="31405" cy="27001"/>
              </a:xfrm>
            </p:grpSpPr>
            <p:sp>
              <p:nvSpPr>
                <p:cNvPr id="3592" name="Google Shape;3592;p7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72"/>
              <p:cNvGrpSpPr/>
              <p:nvPr/>
            </p:nvGrpSpPr>
            <p:grpSpPr>
              <a:xfrm>
                <a:off x="4021072" y="3230323"/>
                <a:ext cx="31397" cy="26906"/>
                <a:chOff x="4021072" y="3230323"/>
                <a:chExt cx="31397" cy="26906"/>
              </a:xfrm>
            </p:grpSpPr>
            <p:sp>
              <p:nvSpPr>
                <p:cNvPr id="3595" name="Google Shape;3595;p7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72"/>
              <p:cNvGrpSpPr/>
              <p:nvPr/>
            </p:nvGrpSpPr>
            <p:grpSpPr>
              <a:xfrm>
                <a:off x="4001472" y="3287462"/>
                <a:ext cx="31499" cy="26945"/>
                <a:chOff x="4001472" y="3287462"/>
                <a:chExt cx="31499" cy="26945"/>
              </a:xfrm>
            </p:grpSpPr>
            <p:sp>
              <p:nvSpPr>
                <p:cNvPr id="3598" name="Google Shape;3598;p7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0" name="Google Shape;3600;p72"/>
            <p:cNvGrpSpPr/>
            <p:nvPr/>
          </p:nvGrpSpPr>
          <p:grpSpPr>
            <a:xfrm>
              <a:off x="4084715" y="3258865"/>
              <a:ext cx="184961" cy="137268"/>
              <a:chOff x="4084715" y="3258865"/>
              <a:chExt cx="184961" cy="137268"/>
            </a:xfrm>
          </p:grpSpPr>
          <p:grpSp>
            <p:nvGrpSpPr>
              <p:cNvPr id="3601" name="Google Shape;3601;p72"/>
              <p:cNvGrpSpPr/>
              <p:nvPr/>
            </p:nvGrpSpPr>
            <p:grpSpPr>
              <a:xfrm>
                <a:off x="4107453" y="3271583"/>
                <a:ext cx="153470" cy="110275"/>
                <a:chOff x="4107453" y="3271583"/>
                <a:chExt cx="153470" cy="110275"/>
              </a:xfrm>
            </p:grpSpPr>
            <p:sp>
              <p:nvSpPr>
                <p:cNvPr id="3602" name="Google Shape;3602;p7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72"/>
              <p:cNvGrpSpPr/>
              <p:nvPr/>
            </p:nvGrpSpPr>
            <p:grpSpPr>
              <a:xfrm>
                <a:off x="4136947" y="3258865"/>
                <a:ext cx="31499" cy="27001"/>
                <a:chOff x="4136947" y="3258865"/>
                <a:chExt cx="31499" cy="27001"/>
              </a:xfrm>
            </p:grpSpPr>
            <p:sp>
              <p:nvSpPr>
                <p:cNvPr id="3607" name="Google Shape;3607;p7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72"/>
              <p:cNvGrpSpPr/>
              <p:nvPr/>
            </p:nvGrpSpPr>
            <p:grpSpPr>
              <a:xfrm>
                <a:off x="4084715" y="3266478"/>
                <a:ext cx="31468" cy="26898"/>
                <a:chOff x="4084715" y="3266478"/>
                <a:chExt cx="31468" cy="26898"/>
              </a:xfrm>
            </p:grpSpPr>
            <p:sp>
              <p:nvSpPr>
                <p:cNvPr id="3610" name="Google Shape;3610;p7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72"/>
              <p:cNvGrpSpPr/>
              <p:nvPr/>
            </p:nvGrpSpPr>
            <p:grpSpPr>
              <a:xfrm>
                <a:off x="4159213" y="3279849"/>
                <a:ext cx="31405" cy="26945"/>
                <a:chOff x="4159213" y="3279849"/>
                <a:chExt cx="31405" cy="26945"/>
              </a:xfrm>
            </p:grpSpPr>
            <p:sp>
              <p:nvSpPr>
                <p:cNvPr id="3613" name="Google Shape;3613;p7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72"/>
              <p:cNvGrpSpPr/>
              <p:nvPr/>
            </p:nvGrpSpPr>
            <p:grpSpPr>
              <a:xfrm>
                <a:off x="4201550" y="3266502"/>
                <a:ext cx="31405" cy="26883"/>
                <a:chOff x="4201550" y="3266502"/>
                <a:chExt cx="31405" cy="26883"/>
              </a:xfrm>
            </p:grpSpPr>
            <p:sp>
              <p:nvSpPr>
                <p:cNvPr id="3616" name="Google Shape;3616;p7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72"/>
              <p:cNvGrpSpPr/>
              <p:nvPr/>
            </p:nvGrpSpPr>
            <p:grpSpPr>
              <a:xfrm>
                <a:off x="4201550" y="3338278"/>
                <a:ext cx="31405" cy="26930"/>
                <a:chOff x="4201550" y="3338278"/>
                <a:chExt cx="31405" cy="26930"/>
              </a:xfrm>
            </p:grpSpPr>
            <p:sp>
              <p:nvSpPr>
                <p:cNvPr id="3619" name="Google Shape;3619;p7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72"/>
              <p:cNvGrpSpPr/>
              <p:nvPr/>
            </p:nvGrpSpPr>
            <p:grpSpPr>
              <a:xfrm>
                <a:off x="4238272" y="3369132"/>
                <a:ext cx="31405" cy="27001"/>
                <a:chOff x="4238272" y="3369132"/>
                <a:chExt cx="31405" cy="27001"/>
              </a:xfrm>
            </p:grpSpPr>
            <p:sp>
              <p:nvSpPr>
                <p:cNvPr id="3622" name="Google Shape;3622;p7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4" name="Google Shape;3624;p72"/>
            <p:cNvGrpSpPr/>
            <p:nvPr/>
          </p:nvGrpSpPr>
          <p:grpSpPr>
            <a:xfrm>
              <a:off x="4068639" y="3200169"/>
              <a:ext cx="77643" cy="37272"/>
              <a:chOff x="4068639" y="3200169"/>
              <a:chExt cx="77643" cy="37272"/>
            </a:xfrm>
          </p:grpSpPr>
          <p:sp>
            <p:nvSpPr>
              <p:cNvPr id="3625" name="Google Shape;3625;p7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6" name="Google Shape;3626;p72"/>
              <p:cNvGrpSpPr/>
              <p:nvPr/>
            </p:nvGrpSpPr>
            <p:grpSpPr>
              <a:xfrm>
                <a:off x="4114878" y="3200169"/>
                <a:ext cx="31405" cy="26993"/>
                <a:chOff x="4114878" y="3200169"/>
                <a:chExt cx="31405" cy="26993"/>
              </a:xfrm>
            </p:grpSpPr>
            <p:sp>
              <p:nvSpPr>
                <p:cNvPr id="3627" name="Google Shape;3627;p7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72"/>
              <p:cNvGrpSpPr/>
              <p:nvPr/>
            </p:nvGrpSpPr>
            <p:grpSpPr>
              <a:xfrm>
                <a:off x="4068639" y="3210535"/>
                <a:ext cx="31499" cy="26906"/>
                <a:chOff x="4068639" y="3210535"/>
                <a:chExt cx="31499" cy="26906"/>
              </a:xfrm>
            </p:grpSpPr>
            <p:sp>
              <p:nvSpPr>
                <p:cNvPr id="3630" name="Google Shape;3630;p7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2" name="Google Shape;3632;p72"/>
            <p:cNvGrpSpPr/>
            <p:nvPr/>
          </p:nvGrpSpPr>
          <p:grpSpPr>
            <a:xfrm>
              <a:off x="3869702" y="3066935"/>
              <a:ext cx="382664" cy="190294"/>
              <a:chOff x="3869702" y="3066935"/>
              <a:chExt cx="382664" cy="190294"/>
            </a:xfrm>
          </p:grpSpPr>
          <p:grpSp>
            <p:nvGrpSpPr>
              <p:cNvPr id="3633" name="Google Shape;3633;p72"/>
              <p:cNvGrpSpPr/>
              <p:nvPr/>
            </p:nvGrpSpPr>
            <p:grpSpPr>
              <a:xfrm>
                <a:off x="3888633" y="3082351"/>
                <a:ext cx="351172" cy="160698"/>
                <a:chOff x="3888633" y="3082351"/>
                <a:chExt cx="351172" cy="160698"/>
              </a:xfrm>
            </p:grpSpPr>
            <p:sp>
              <p:nvSpPr>
                <p:cNvPr id="3634" name="Google Shape;3634;p7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72"/>
              <p:cNvGrpSpPr/>
              <p:nvPr/>
            </p:nvGrpSpPr>
            <p:grpSpPr>
              <a:xfrm>
                <a:off x="4143703" y="3066935"/>
                <a:ext cx="37783" cy="32357"/>
                <a:chOff x="4143703" y="3066935"/>
                <a:chExt cx="37783" cy="32357"/>
              </a:xfrm>
            </p:grpSpPr>
            <p:sp>
              <p:nvSpPr>
                <p:cNvPr id="3641" name="Google Shape;3641;p7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72"/>
              <p:cNvGrpSpPr/>
              <p:nvPr/>
            </p:nvGrpSpPr>
            <p:grpSpPr>
              <a:xfrm>
                <a:off x="4044565" y="3103563"/>
                <a:ext cx="37783" cy="32451"/>
                <a:chOff x="4044565" y="3103563"/>
                <a:chExt cx="37783" cy="32451"/>
              </a:xfrm>
            </p:grpSpPr>
            <p:sp>
              <p:nvSpPr>
                <p:cNvPr id="3644" name="Google Shape;3644;p7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72"/>
              <p:cNvGrpSpPr/>
              <p:nvPr/>
            </p:nvGrpSpPr>
            <p:grpSpPr>
              <a:xfrm>
                <a:off x="4017454" y="3188237"/>
                <a:ext cx="37776" cy="32357"/>
                <a:chOff x="4017454" y="3188237"/>
                <a:chExt cx="37776" cy="32357"/>
              </a:xfrm>
            </p:grpSpPr>
            <p:sp>
              <p:nvSpPr>
                <p:cNvPr id="3647" name="Google Shape;3647;p7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9" name="Google Shape;3649;p72"/>
              <p:cNvGrpSpPr/>
              <p:nvPr/>
            </p:nvGrpSpPr>
            <p:grpSpPr>
              <a:xfrm>
                <a:off x="3921548" y="3157509"/>
                <a:ext cx="37783" cy="32357"/>
                <a:chOff x="3921548" y="3157509"/>
                <a:chExt cx="37783" cy="32357"/>
              </a:xfrm>
            </p:grpSpPr>
            <p:sp>
              <p:nvSpPr>
                <p:cNvPr id="3650" name="Google Shape;3650;p7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2" name="Google Shape;3652;p72"/>
              <p:cNvGrpSpPr/>
              <p:nvPr/>
            </p:nvGrpSpPr>
            <p:grpSpPr>
              <a:xfrm>
                <a:off x="3939056" y="3211620"/>
                <a:ext cx="37783" cy="32380"/>
                <a:chOff x="3939056" y="3211620"/>
                <a:chExt cx="37783" cy="32380"/>
              </a:xfrm>
            </p:grpSpPr>
            <p:sp>
              <p:nvSpPr>
                <p:cNvPr id="3653" name="Google Shape;3653;p7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72"/>
              <p:cNvGrpSpPr/>
              <p:nvPr/>
            </p:nvGrpSpPr>
            <p:grpSpPr>
              <a:xfrm>
                <a:off x="4176240" y="3136965"/>
                <a:ext cx="31405" cy="26930"/>
                <a:chOff x="4176240" y="3136965"/>
                <a:chExt cx="31405" cy="26930"/>
              </a:xfrm>
            </p:grpSpPr>
            <p:sp>
              <p:nvSpPr>
                <p:cNvPr id="3656" name="Google Shape;3656;p7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72"/>
              <p:cNvGrpSpPr/>
              <p:nvPr/>
            </p:nvGrpSpPr>
            <p:grpSpPr>
              <a:xfrm>
                <a:off x="4133148" y="3152593"/>
                <a:ext cx="31499" cy="27001"/>
                <a:chOff x="4133148" y="3152593"/>
                <a:chExt cx="31499" cy="27001"/>
              </a:xfrm>
            </p:grpSpPr>
            <p:sp>
              <p:nvSpPr>
                <p:cNvPr id="3659" name="Google Shape;3659;p7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72"/>
              <p:cNvGrpSpPr/>
              <p:nvPr/>
            </p:nvGrpSpPr>
            <p:grpSpPr>
              <a:xfrm>
                <a:off x="4220866" y="3073534"/>
                <a:ext cx="31499" cy="26898"/>
                <a:chOff x="4220866" y="3073534"/>
                <a:chExt cx="31499" cy="26898"/>
              </a:xfrm>
            </p:grpSpPr>
            <p:sp>
              <p:nvSpPr>
                <p:cNvPr id="3662" name="Google Shape;3662;p7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72"/>
              <p:cNvGrpSpPr/>
              <p:nvPr/>
            </p:nvGrpSpPr>
            <p:grpSpPr>
              <a:xfrm>
                <a:off x="3869702" y="3230323"/>
                <a:ext cx="31499" cy="26906"/>
                <a:chOff x="3869702" y="3230323"/>
                <a:chExt cx="31499" cy="26906"/>
              </a:xfrm>
            </p:grpSpPr>
            <p:sp>
              <p:nvSpPr>
                <p:cNvPr id="3665" name="Google Shape;3665;p7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7" name="Google Shape;3667;p72"/>
            <p:cNvGrpSpPr/>
            <p:nvPr/>
          </p:nvGrpSpPr>
          <p:grpSpPr>
            <a:xfrm>
              <a:off x="4271383" y="3065882"/>
              <a:ext cx="304556" cy="341663"/>
              <a:chOff x="4271383" y="3065882"/>
              <a:chExt cx="304556" cy="341663"/>
            </a:xfrm>
          </p:grpSpPr>
          <p:grpSp>
            <p:nvGrpSpPr>
              <p:cNvPr id="3668" name="Google Shape;3668;p72"/>
              <p:cNvGrpSpPr/>
              <p:nvPr/>
            </p:nvGrpSpPr>
            <p:grpSpPr>
              <a:xfrm>
                <a:off x="4293838" y="3078639"/>
                <a:ext cx="269353" cy="311973"/>
                <a:chOff x="4293838" y="3078639"/>
                <a:chExt cx="269353" cy="311973"/>
              </a:xfrm>
            </p:grpSpPr>
            <p:sp>
              <p:nvSpPr>
                <p:cNvPr id="3669" name="Google Shape;3669;p7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72"/>
              <p:cNvGrpSpPr/>
              <p:nvPr/>
            </p:nvGrpSpPr>
            <p:grpSpPr>
              <a:xfrm>
                <a:off x="4538164" y="3342061"/>
                <a:ext cx="37776" cy="32380"/>
                <a:chOff x="4538164" y="3342061"/>
                <a:chExt cx="37776" cy="32380"/>
              </a:xfrm>
            </p:grpSpPr>
            <p:sp>
              <p:nvSpPr>
                <p:cNvPr id="3687" name="Google Shape;3687;p7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72"/>
              <p:cNvGrpSpPr/>
              <p:nvPr/>
            </p:nvGrpSpPr>
            <p:grpSpPr>
              <a:xfrm>
                <a:off x="4271383" y="3194742"/>
                <a:ext cx="37783" cy="32420"/>
                <a:chOff x="4271383" y="3194742"/>
                <a:chExt cx="37783" cy="32420"/>
              </a:xfrm>
            </p:grpSpPr>
            <p:sp>
              <p:nvSpPr>
                <p:cNvPr id="3690" name="Google Shape;3690;p7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72"/>
              <p:cNvGrpSpPr/>
              <p:nvPr/>
            </p:nvGrpSpPr>
            <p:grpSpPr>
              <a:xfrm>
                <a:off x="4284416" y="3084058"/>
                <a:ext cx="37783" cy="32357"/>
                <a:chOff x="4284416" y="3084058"/>
                <a:chExt cx="37783" cy="32357"/>
              </a:xfrm>
            </p:grpSpPr>
            <p:sp>
              <p:nvSpPr>
                <p:cNvPr id="3693" name="Google Shape;3693;p7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72"/>
              <p:cNvGrpSpPr/>
              <p:nvPr/>
            </p:nvGrpSpPr>
            <p:grpSpPr>
              <a:xfrm>
                <a:off x="4478697" y="3297561"/>
                <a:ext cx="37776" cy="32451"/>
                <a:chOff x="4478697" y="3297561"/>
                <a:chExt cx="37776" cy="32451"/>
              </a:xfrm>
            </p:grpSpPr>
            <p:sp>
              <p:nvSpPr>
                <p:cNvPr id="3696" name="Google Shape;3696;p7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72"/>
              <p:cNvGrpSpPr/>
              <p:nvPr/>
            </p:nvGrpSpPr>
            <p:grpSpPr>
              <a:xfrm>
                <a:off x="4411813" y="3331711"/>
                <a:ext cx="37776" cy="32451"/>
                <a:chOff x="4411813" y="3331711"/>
                <a:chExt cx="37776" cy="32451"/>
              </a:xfrm>
            </p:grpSpPr>
            <p:sp>
              <p:nvSpPr>
                <p:cNvPr id="3699" name="Google Shape;3699;p7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72"/>
              <p:cNvGrpSpPr/>
              <p:nvPr/>
            </p:nvGrpSpPr>
            <p:grpSpPr>
              <a:xfrm>
                <a:off x="4337984" y="3375188"/>
                <a:ext cx="37776" cy="32357"/>
                <a:chOff x="4337984" y="3375188"/>
                <a:chExt cx="37776" cy="32357"/>
              </a:xfrm>
            </p:grpSpPr>
            <p:sp>
              <p:nvSpPr>
                <p:cNvPr id="3702" name="Google Shape;3702;p7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72"/>
              <p:cNvGrpSpPr/>
              <p:nvPr/>
            </p:nvGrpSpPr>
            <p:grpSpPr>
              <a:xfrm>
                <a:off x="4494867" y="3090530"/>
                <a:ext cx="37878" cy="32451"/>
                <a:chOff x="4494867" y="3090530"/>
                <a:chExt cx="37878" cy="32451"/>
              </a:xfrm>
            </p:grpSpPr>
            <p:sp>
              <p:nvSpPr>
                <p:cNvPr id="3705" name="Google Shape;3705;p7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72"/>
              <p:cNvGrpSpPr/>
              <p:nvPr/>
            </p:nvGrpSpPr>
            <p:grpSpPr>
              <a:xfrm>
                <a:off x="4525124" y="3207774"/>
                <a:ext cx="37783" cy="32420"/>
                <a:chOff x="4525124" y="3207774"/>
                <a:chExt cx="37783" cy="32420"/>
              </a:xfrm>
            </p:grpSpPr>
            <p:sp>
              <p:nvSpPr>
                <p:cNvPr id="3708" name="Google Shape;3708;p7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72"/>
              <p:cNvGrpSpPr/>
              <p:nvPr/>
            </p:nvGrpSpPr>
            <p:grpSpPr>
              <a:xfrm>
                <a:off x="4440544" y="3176479"/>
                <a:ext cx="31499" cy="26898"/>
                <a:chOff x="4440544" y="3176479"/>
                <a:chExt cx="31499" cy="26898"/>
              </a:xfrm>
            </p:grpSpPr>
            <p:sp>
              <p:nvSpPr>
                <p:cNvPr id="3711" name="Google Shape;3711;p7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72"/>
              <p:cNvGrpSpPr/>
              <p:nvPr/>
            </p:nvGrpSpPr>
            <p:grpSpPr>
              <a:xfrm>
                <a:off x="4350545" y="3156400"/>
                <a:ext cx="31405" cy="27001"/>
                <a:chOff x="4350545" y="3156400"/>
                <a:chExt cx="31405" cy="27001"/>
              </a:xfrm>
            </p:grpSpPr>
            <p:sp>
              <p:nvSpPr>
                <p:cNvPr id="3714" name="Google Shape;3714;p7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72"/>
              <p:cNvGrpSpPr/>
              <p:nvPr/>
            </p:nvGrpSpPr>
            <p:grpSpPr>
              <a:xfrm>
                <a:off x="4376703" y="3255058"/>
                <a:ext cx="31405" cy="27001"/>
                <a:chOff x="4376703" y="3255058"/>
                <a:chExt cx="31405" cy="27001"/>
              </a:xfrm>
            </p:grpSpPr>
            <p:sp>
              <p:nvSpPr>
                <p:cNvPr id="3717" name="Google Shape;3717;p7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72"/>
              <p:cNvGrpSpPr/>
              <p:nvPr/>
            </p:nvGrpSpPr>
            <p:grpSpPr>
              <a:xfrm>
                <a:off x="4331322" y="3283656"/>
                <a:ext cx="31405" cy="26945"/>
                <a:chOff x="4331322" y="3283656"/>
                <a:chExt cx="31405" cy="26945"/>
              </a:xfrm>
            </p:grpSpPr>
            <p:sp>
              <p:nvSpPr>
                <p:cNvPr id="3720" name="Google Shape;3720;p7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72"/>
              <p:cNvGrpSpPr/>
              <p:nvPr/>
            </p:nvGrpSpPr>
            <p:grpSpPr>
              <a:xfrm>
                <a:off x="4380510" y="3065882"/>
                <a:ext cx="31405" cy="26938"/>
                <a:chOff x="4380510" y="3065882"/>
                <a:chExt cx="31405" cy="26938"/>
              </a:xfrm>
            </p:grpSpPr>
            <p:sp>
              <p:nvSpPr>
                <p:cNvPr id="3723" name="Google Shape;3723;p7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5" name="Google Shape;3725;p72"/>
            <p:cNvGrpSpPr/>
            <p:nvPr/>
          </p:nvGrpSpPr>
          <p:grpSpPr>
            <a:xfrm>
              <a:off x="4558998" y="3188237"/>
              <a:ext cx="1280131" cy="1052746"/>
              <a:chOff x="4558998" y="3188237"/>
              <a:chExt cx="1280131" cy="1052746"/>
            </a:xfrm>
          </p:grpSpPr>
          <p:sp>
            <p:nvSpPr>
              <p:cNvPr id="3726" name="Google Shape;3726;p7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7" name="Google Shape;3727;p72"/>
              <p:cNvGrpSpPr/>
              <p:nvPr/>
            </p:nvGrpSpPr>
            <p:grpSpPr>
              <a:xfrm>
                <a:off x="4579164" y="3203653"/>
                <a:ext cx="1244833" cy="1020397"/>
                <a:chOff x="4579164" y="3203653"/>
                <a:chExt cx="1244833" cy="1020397"/>
              </a:xfrm>
            </p:grpSpPr>
            <p:sp>
              <p:nvSpPr>
                <p:cNvPr id="3728" name="Google Shape;3728;p7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0" name="Google Shape;3730;p72"/>
                <p:cNvGrpSpPr/>
                <p:nvPr/>
              </p:nvGrpSpPr>
              <p:grpSpPr>
                <a:xfrm>
                  <a:off x="4579164" y="3203653"/>
                  <a:ext cx="1244833" cy="1020397"/>
                  <a:chOff x="4579164" y="3203653"/>
                  <a:chExt cx="1244833" cy="1020397"/>
                </a:xfrm>
              </p:grpSpPr>
              <p:sp>
                <p:nvSpPr>
                  <p:cNvPr id="3731" name="Google Shape;3731;p7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3" name="Google Shape;3733;p72"/>
                  <p:cNvGrpSpPr/>
                  <p:nvPr/>
                </p:nvGrpSpPr>
                <p:grpSpPr>
                  <a:xfrm>
                    <a:off x="4579164" y="3203653"/>
                    <a:ext cx="1244833" cy="1020397"/>
                    <a:chOff x="4579164" y="3203653"/>
                    <a:chExt cx="1244833" cy="1020397"/>
                  </a:xfrm>
                </p:grpSpPr>
                <p:sp>
                  <p:nvSpPr>
                    <p:cNvPr id="3734" name="Google Shape;3734;p7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2" name="Google Shape;3742;p72"/>
                    <p:cNvGrpSpPr/>
                    <p:nvPr/>
                  </p:nvGrpSpPr>
                  <p:grpSpPr>
                    <a:xfrm>
                      <a:off x="4579164" y="3203653"/>
                      <a:ext cx="1244833" cy="1020397"/>
                      <a:chOff x="4579164" y="3203653"/>
                      <a:chExt cx="1244833" cy="1020397"/>
                    </a:xfrm>
                  </p:grpSpPr>
                  <p:sp>
                    <p:nvSpPr>
                      <p:cNvPr id="3743" name="Google Shape;3743;p7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7" name="Google Shape;3757;p72"/>
                      <p:cNvGrpSpPr/>
                      <p:nvPr/>
                    </p:nvGrpSpPr>
                    <p:grpSpPr>
                      <a:xfrm>
                        <a:off x="4579164" y="3203653"/>
                        <a:ext cx="1244833" cy="1020397"/>
                        <a:chOff x="4579164" y="3203653"/>
                        <a:chExt cx="1244833" cy="1020397"/>
                      </a:xfrm>
                    </p:grpSpPr>
                    <p:sp>
                      <p:nvSpPr>
                        <p:cNvPr id="3758" name="Google Shape;3758;p7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2" name="Google Shape;3782;p72"/>
                        <p:cNvGrpSpPr/>
                        <p:nvPr/>
                      </p:nvGrpSpPr>
                      <p:grpSpPr>
                        <a:xfrm>
                          <a:off x="4579164" y="3203653"/>
                          <a:ext cx="1244833" cy="1020397"/>
                          <a:chOff x="4579164" y="3203653"/>
                          <a:chExt cx="1244833" cy="1020397"/>
                        </a:xfrm>
                      </p:grpSpPr>
                      <p:sp>
                        <p:nvSpPr>
                          <p:cNvPr id="3783" name="Google Shape;3783;p7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4" name="Google Shape;3784;p72"/>
                          <p:cNvGrpSpPr/>
                          <p:nvPr/>
                        </p:nvGrpSpPr>
                        <p:grpSpPr>
                          <a:xfrm>
                            <a:off x="4579164" y="3203653"/>
                            <a:ext cx="1244833" cy="1020397"/>
                            <a:chOff x="4579164" y="3203653"/>
                            <a:chExt cx="1244833" cy="1020397"/>
                          </a:xfrm>
                        </p:grpSpPr>
                        <p:sp>
                          <p:nvSpPr>
                            <p:cNvPr id="3785" name="Google Shape;3785;p7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2" name="Google Shape;3792;p72"/>
                            <p:cNvGrpSpPr/>
                            <p:nvPr/>
                          </p:nvGrpSpPr>
                          <p:grpSpPr>
                            <a:xfrm>
                              <a:off x="4579164" y="3203653"/>
                              <a:ext cx="1244833" cy="1020397"/>
                              <a:chOff x="4579164" y="3203653"/>
                              <a:chExt cx="1244833" cy="1020397"/>
                            </a:xfrm>
                          </p:grpSpPr>
                          <p:sp>
                            <p:nvSpPr>
                              <p:cNvPr id="3793" name="Google Shape;3793;p7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6" name="Google Shape;3806;p72"/>
                              <p:cNvGrpSpPr/>
                              <p:nvPr/>
                            </p:nvGrpSpPr>
                            <p:grpSpPr>
                              <a:xfrm>
                                <a:off x="4579164" y="3203653"/>
                                <a:ext cx="1244833" cy="1020397"/>
                                <a:chOff x="4579164" y="3203653"/>
                                <a:chExt cx="1244833" cy="1020397"/>
                              </a:xfrm>
                            </p:grpSpPr>
                            <p:sp>
                              <p:nvSpPr>
                                <p:cNvPr id="3807" name="Google Shape;3807;p7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4" name="Google Shape;3814;p72"/>
                                <p:cNvGrpSpPr/>
                                <p:nvPr/>
                              </p:nvGrpSpPr>
                              <p:grpSpPr>
                                <a:xfrm>
                                  <a:off x="4579164" y="3203653"/>
                                  <a:ext cx="1244833" cy="1020397"/>
                                  <a:chOff x="4579164" y="3203653"/>
                                  <a:chExt cx="1244833" cy="1020397"/>
                                </a:xfrm>
                              </p:grpSpPr>
                              <p:sp>
                                <p:nvSpPr>
                                  <p:cNvPr id="3815" name="Google Shape;3815;p7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0" name="Google Shape;3820;p72"/>
                                  <p:cNvGrpSpPr/>
                                  <p:nvPr/>
                                </p:nvGrpSpPr>
                                <p:grpSpPr>
                                  <a:xfrm>
                                    <a:off x="4579164" y="3203653"/>
                                    <a:ext cx="1244833" cy="1020397"/>
                                    <a:chOff x="4579164" y="3203653"/>
                                    <a:chExt cx="1244833" cy="1020397"/>
                                  </a:xfrm>
                                </p:grpSpPr>
                                <p:sp>
                                  <p:nvSpPr>
                                    <p:cNvPr id="3821" name="Google Shape;3821;p7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825" name="Google Shape;3825;p7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28" name="Google Shape;3828;p7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29" name="Google Shape;3829;p72"/>
              <p:cNvGrpSpPr/>
              <p:nvPr/>
            </p:nvGrpSpPr>
            <p:grpSpPr>
              <a:xfrm>
                <a:off x="4595437" y="3598775"/>
                <a:ext cx="37776" cy="32451"/>
                <a:chOff x="4595437" y="3598775"/>
                <a:chExt cx="37776" cy="32451"/>
              </a:xfrm>
            </p:grpSpPr>
            <p:sp>
              <p:nvSpPr>
                <p:cNvPr id="3830" name="Google Shape;3830;p7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72"/>
              <p:cNvGrpSpPr/>
              <p:nvPr/>
            </p:nvGrpSpPr>
            <p:grpSpPr>
              <a:xfrm>
                <a:off x="4641864" y="3524443"/>
                <a:ext cx="37776" cy="32380"/>
                <a:chOff x="4641864" y="3524443"/>
                <a:chExt cx="37776" cy="32380"/>
              </a:xfrm>
            </p:grpSpPr>
            <p:sp>
              <p:nvSpPr>
                <p:cNvPr id="3833" name="Google Shape;3833;p7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72"/>
              <p:cNvGrpSpPr/>
              <p:nvPr/>
            </p:nvGrpSpPr>
            <p:grpSpPr>
              <a:xfrm>
                <a:off x="4648431" y="3893901"/>
                <a:ext cx="37776" cy="32357"/>
                <a:chOff x="4648431" y="3893901"/>
                <a:chExt cx="37776" cy="32357"/>
              </a:xfrm>
            </p:grpSpPr>
            <p:sp>
              <p:nvSpPr>
                <p:cNvPr id="3836" name="Google Shape;3836;p7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72"/>
              <p:cNvGrpSpPr/>
              <p:nvPr/>
            </p:nvGrpSpPr>
            <p:grpSpPr>
              <a:xfrm>
                <a:off x="4567752" y="3722908"/>
                <a:ext cx="37870" cy="32380"/>
                <a:chOff x="4567752" y="3722908"/>
                <a:chExt cx="37870" cy="32380"/>
              </a:xfrm>
            </p:grpSpPr>
            <p:sp>
              <p:nvSpPr>
                <p:cNvPr id="3839" name="Google Shape;3839;p7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2"/>
              <p:cNvGrpSpPr/>
              <p:nvPr/>
            </p:nvGrpSpPr>
            <p:grpSpPr>
              <a:xfrm>
                <a:off x="4617506" y="3652052"/>
                <a:ext cx="37783" cy="32357"/>
                <a:chOff x="4617506" y="3652052"/>
                <a:chExt cx="37783" cy="32357"/>
              </a:xfrm>
            </p:grpSpPr>
            <p:sp>
              <p:nvSpPr>
                <p:cNvPr id="3842" name="Google Shape;3842;p7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2"/>
              <p:cNvGrpSpPr/>
              <p:nvPr/>
            </p:nvGrpSpPr>
            <p:grpSpPr>
              <a:xfrm>
                <a:off x="4739005" y="3554149"/>
                <a:ext cx="37870" cy="32357"/>
                <a:chOff x="4739005" y="3554149"/>
                <a:chExt cx="37870" cy="32357"/>
              </a:xfrm>
            </p:grpSpPr>
            <p:sp>
              <p:nvSpPr>
                <p:cNvPr id="3845" name="Google Shape;3845;p7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2"/>
              <p:cNvGrpSpPr/>
              <p:nvPr/>
            </p:nvGrpSpPr>
            <p:grpSpPr>
              <a:xfrm>
                <a:off x="4806557" y="3630258"/>
                <a:ext cx="37776" cy="32364"/>
                <a:chOff x="4806557" y="3630258"/>
                <a:chExt cx="37776" cy="32364"/>
              </a:xfrm>
            </p:grpSpPr>
            <p:sp>
              <p:nvSpPr>
                <p:cNvPr id="3848" name="Google Shape;3848;p7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2"/>
              <p:cNvGrpSpPr/>
              <p:nvPr/>
            </p:nvGrpSpPr>
            <p:grpSpPr>
              <a:xfrm>
                <a:off x="4737007" y="4004357"/>
                <a:ext cx="37870" cy="32357"/>
                <a:chOff x="4737007" y="4004357"/>
                <a:chExt cx="37870" cy="32357"/>
              </a:xfrm>
            </p:grpSpPr>
            <p:sp>
              <p:nvSpPr>
                <p:cNvPr id="3851" name="Google Shape;3851;p7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2"/>
              <p:cNvGrpSpPr/>
              <p:nvPr/>
            </p:nvGrpSpPr>
            <p:grpSpPr>
              <a:xfrm>
                <a:off x="4773634" y="4208627"/>
                <a:ext cx="37776" cy="32357"/>
                <a:chOff x="4773634" y="4208627"/>
                <a:chExt cx="37776" cy="32357"/>
              </a:xfrm>
            </p:grpSpPr>
            <p:sp>
              <p:nvSpPr>
                <p:cNvPr id="3854" name="Google Shape;3854;p7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72"/>
              <p:cNvGrpSpPr/>
              <p:nvPr/>
            </p:nvGrpSpPr>
            <p:grpSpPr>
              <a:xfrm>
                <a:off x="4888282" y="4074764"/>
                <a:ext cx="37776" cy="32451"/>
                <a:chOff x="4888282" y="4074764"/>
                <a:chExt cx="37776" cy="32451"/>
              </a:xfrm>
            </p:grpSpPr>
            <p:sp>
              <p:nvSpPr>
                <p:cNvPr id="3857" name="Google Shape;3857;p7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72"/>
              <p:cNvGrpSpPr/>
              <p:nvPr/>
            </p:nvGrpSpPr>
            <p:grpSpPr>
              <a:xfrm>
                <a:off x="4901315" y="3804271"/>
                <a:ext cx="37776" cy="32364"/>
                <a:chOff x="4901315" y="3804271"/>
                <a:chExt cx="37776" cy="32364"/>
              </a:xfrm>
            </p:grpSpPr>
            <p:sp>
              <p:nvSpPr>
                <p:cNvPr id="3860" name="Google Shape;3860;p7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72"/>
              <p:cNvGrpSpPr/>
              <p:nvPr/>
            </p:nvGrpSpPr>
            <p:grpSpPr>
              <a:xfrm>
                <a:off x="4866394" y="3715035"/>
                <a:ext cx="37846" cy="32357"/>
                <a:chOff x="4866394" y="3715035"/>
                <a:chExt cx="37846" cy="32357"/>
              </a:xfrm>
            </p:grpSpPr>
            <p:sp>
              <p:nvSpPr>
                <p:cNvPr id="3863" name="Google Shape;3863;p7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72"/>
              <p:cNvGrpSpPr/>
              <p:nvPr/>
            </p:nvGrpSpPr>
            <p:grpSpPr>
              <a:xfrm>
                <a:off x="4979233" y="3839798"/>
                <a:ext cx="37878" cy="32420"/>
                <a:chOff x="4979233" y="3839798"/>
                <a:chExt cx="37878" cy="32420"/>
              </a:xfrm>
            </p:grpSpPr>
            <p:sp>
              <p:nvSpPr>
                <p:cNvPr id="3866" name="Google Shape;3866;p7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72"/>
              <p:cNvGrpSpPr/>
              <p:nvPr/>
            </p:nvGrpSpPr>
            <p:grpSpPr>
              <a:xfrm>
                <a:off x="4790662" y="3679147"/>
                <a:ext cx="37783" cy="32380"/>
                <a:chOff x="4790662" y="3679147"/>
                <a:chExt cx="37783" cy="32380"/>
              </a:xfrm>
            </p:grpSpPr>
            <p:sp>
              <p:nvSpPr>
                <p:cNvPr id="3869" name="Google Shape;3869;p7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72"/>
              <p:cNvGrpSpPr/>
              <p:nvPr/>
            </p:nvGrpSpPr>
            <p:grpSpPr>
              <a:xfrm>
                <a:off x="4857263" y="3557861"/>
                <a:ext cx="37776" cy="32357"/>
                <a:chOff x="4857263" y="3557861"/>
                <a:chExt cx="37776" cy="32357"/>
              </a:xfrm>
            </p:grpSpPr>
            <p:sp>
              <p:nvSpPr>
                <p:cNvPr id="3872" name="Google Shape;3872;p7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72"/>
              <p:cNvGrpSpPr/>
              <p:nvPr/>
            </p:nvGrpSpPr>
            <p:grpSpPr>
              <a:xfrm>
                <a:off x="4883902" y="3648033"/>
                <a:ext cx="37783" cy="32380"/>
                <a:chOff x="4883902" y="3648033"/>
                <a:chExt cx="37783" cy="32380"/>
              </a:xfrm>
            </p:grpSpPr>
            <p:sp>
              <p:nvSpPr>
                <p:cNvPr id="3875" name="Google Shape;3875;p7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72"/>
              <p:cNvGrpSpPr/>
              <p:nvPr/>
            </p:nvGrpSpPr>
            <p:grpSpPr>
              <a:xfrm>
                <a:off x="4907780" y="3347220"/>
                <a:ext cx="37878" cy="32357"/>
                <a:chOff x="4907780" y="3347220"/>
                <a:chExt cx="37878" cy="32357"/>
              </a:xfrm>
            </p:grpSpPr>
            <p:sp>
              <p:nvSpPr>
                <p:cNvPr id="3878" name="Google Shape;3878;p7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72"/>
              <p:cNvGrpSpPr/>
              <p:nvPr/>
            </p:nvGrpSpPr>
            <p:grpSpPr>
              <a:xfrm>
                <a:off x="5065048" y="3738150"/>
                <a:ext cx="37783" cy="32364"/>
                <a:chOff x="5065048" y="3738150"/>
                <a:chExt cx="37783" cy="32364"/>
              </a:xfrm>
            </p:grpSpPr>
            <p:sp>
              <p:nvSpPr>
                <p:cNvPr id="3881" name="Google Shape;3881;p7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72"/>
              <p:cNvGrpSpPr/>
              <p:nvPr/>
            </p:nvGrpSpPr>
            <p:grpSpPr>
              <a:xfrm>
                <a:off x="5071616" y="3284615"/>
                <a:ext cx="37783" cy="32357"/>
                <a:chOff x="5071616" y="3284615"/>
                <a:chExt cx="37783" cy="32357"/>
              </a:xfrm>
            </p:grpSpPr>
            <p:sp>
              <p:nvSpPr>
                <p:cNvPr id="3884" name="Google Shape;3884;p7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72"/>
              <p:cNvGrpSpPr/>
              <p:nvPr/>
            </p:nvGrpSpPr>
            <p:grpSpPr>
              <a:xfrm>
                <a:off x="5389291" y="3759921"/>
                <a:ext cx="37783" cy="32380"/>
                <a:chOff x="5389291" y="3759921"/>
                <a:chExt cx="37783" cy="32380"/>
              </a:xfrm>
            </p:grpSpPr>
            <p:sp>
              <p:nvSpPr>
                <p:cNvPr id="3887" name="Google Shape;3887;p7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72"/>
              <p:cNvGrpSpPr/>
              <p:nvPr/>
            </p:nvGrpSpPr>
            <p:grpSpPr>
              <a:xfrm>
                <a:off x="5431534" y="3632932"/>
                <a:ext cx="37878" cy="32451"/>
                <a:chOff x="5431534" y="3632932"/>
                <a:chExt cx="37878" cy="32451"/>
              </a:xfrm>
            </p:grpSpPr>
            <p:sp>
              <p:nvSpPr>
                <p:cNvPr id="3890" name="Google Shape;3890;p7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72"/>
              <p:cNvGrpSpPr/>
              <p:nvPr/>
            </p:nvGrpSpPr>
            <p:grpSpPr>
              <a:xfrm>
                <a:off x="5540755" y="3544829"/>
                <a:ext cx="37783" cy="32357"/>
                <a:chOff x="5540755" y="3544829"/>
                <a:chExt cx="37783" cy="32357"/>
              </a:xfrm>
            </p:grpSpPr>
            <p:sp>
              <p:nvSpPr>
                <p:cNvPr id="3893" name="Google Shape;3893;p7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72"/>
              <p:cNvGrpSpPr/>
              <p:nvPr/>
            </p:nvGrpSpPr>
            <p:grpSpPr>
              <a:xfrm>
                <a:off x="5579293" y="3412107"/>
                <a:ext cx="37776" cy="32357"/>
                <a:chOff x="5579293" y="3412107"/>
                <a:chExt cx="37776" cy="32357"/>
              </a:xfrm>
            </p:grpSpPr>
            <p:sp>
              <p:nvSpPr>
                <p:cNvPr id="3896" name="Google Shape;3896;p7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72"/>
              <p:cNvGrpSpPr/>
              <p:nvPr/>
            </p:nvGrpSpPr>
            <p:grpSpPr>
              <a:xfrm>
                <a:off x="5801346" y="3284615"/>
                <a:ext cx="37783" cy="32357"/>
                <a:chOff x="5801346" y="3284615"/>
                <a:chExt cx="37783" cy="32357"/>
              </a:xfrm>
            </p:grpSpPr>
            <p:sp>
              <p:nvSpPr>
                <p:cNvPr id="3899" name="Google Shape;3899;p7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72"/>
              <p:cNvGrpSpPr/>
              <p:nvPr/>
            </p:nvGrpSpPr>
            <p:grpSpPr>
              <a:xfrm>
                <a:off x="5763578" y="3399067"/>
                <a:ext cx="37776" cy="32364"/>
                <a:chOff x="5763578" y="3399067"/>
                <a:chExt cx="37776" cy="32364"/>
              </a:xfrm>
            </p:grpSpPr>
            <p:sp>
              <p:nvSpPr>
                <p:cNvPr id="3902" name="Google Shape;3902;p7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72"/>
              <p:cNvGrpSpPr/>
              <p:nvPr/>
            </p:nvGrpSpPr>
            <p:grpSpPr>
              <a:xfrm>
                <a:off x="5395858" y="3230952"/>
                <a:ext cx="37776" cy="32364"/>
                <a:chOff x="5395858" y="3230952"/>
                <a:chExt cx="37776" cy="32364"/>
              </a:xfrm>
            </p:grpSpPr>
            <p:sp>
              <p:nvSpPr>
                <p:cNvPr id="3905" name="Google Shape;3905;p7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72"/>
              <p:cNvGrpSpPr/>
              <p:nvPr/>
            </p:nvGrpSpPr>
            <p:grpSpPr>
              <a:xfrm>
                <a:off x="5264088" y="3188237"/>
                <a:ext cx="37776" cy="32357"/>
                <a:chOff x="5264088" y="3188237"/>
                <a:chExt cx="37776" cy="32357"/>
              </a:xfrm>
            </p:grpSpPr>
            <p:sp>
              <p:nvSpPr>
                <p:cNvPr id="3908" name="Google Shape;3908;p7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72"/>
              <p:cNvGrpSpPr/>
              <p:nvPr/>
            </p:nvGrpSpPr>
            <p:grpSpPr>
              <a:xfrm>
                <a:off x="5585758" y="3237425"/>
                <a:ext cx="37878" cy="32357"/>
                <a:chOff x="5585758" y="3237425"/>
                <a:chExt cx="37878" cy="32357"/>
              </a:xfrm>
            </p:grpSpPr>
            <p:sp>
              <p:nvSpPr>
                <p:cNvPr id="3911" name="Google Shape;3911;p7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72"/>
              <p:cNvGrpSpPr/>
              <p:nvPr/>
            </p:nvGrpSpPr>
            <p:grpSpPr>
              <a:xfrm>
                <a:off x="4874196" y="3291088"/>
                <a:ext cx="37878" cy="32451"/>
                <a:chOff x="4874196" y="3291088"/>
                <a:chExt cx="37878" cy="32451"/>
              </a:xfrm>
            </p:grpSpPr>
            <p:sp>
              <p:nvSpPr>
                <p:cNvPr id="3914" name="Google Shape;3914;p7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72"/>
              <p:cNvGrpSpPr/>
              <p:nvPr/>
            </p:nvGrpSpPr>
            <p:grpSpPr>
              <a:xfrm>
                <a:off x="5197770" y="3785466"/>
                <a:ext cx="37783" cy="32427"/>
                <a:chOff x="5197770" y="3785466"/>
                <a:chExt cx="37783" cy="32427"/>
              </a:xfrm>
            </p:grpSpPr>
            <p:sp>
              <p:nvSpPr>
                <p:cNvPr id="3917" name="Google Shape;3917;p7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72"/>
              <p:cNvGrpSpPr/>
              <p:nvPr/>
            </p:nvGrpSpPr>
            <p:grpSpPr>
              <a:xfrm>
                <a:off x="5177699" y="3492117"/>
                <a:ext cx="37776" cy="32357"/>
                <a:chOff x="5177699" y="3492117"/>
                <a:chExt cx="37776" cy="32357"/>
              </a:xfrm>
            </p:grpSpPr>
            <p:sp>
              <p:nvSpPr>
                <p:cNvPr id="3920" name="Google Shape;3920;p7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72"/>
              <p:cNvGrpSpPr/>
              <p:nvPr/>
            </p:nvGrpSpPr>
            <p:grpSpPr>
              <a:xfrm>
                <a:off x="5349431" y="3622346"/>
                <a:ext cx="37870" cy="32380"/>
                <a:chOff x="5349431" y="3622346"/>
                <a:chExt cx="37870" cy="32380"/>
              </a:xfrm>
            </p:grpSpPr>
            <p:sp>
              <p:nvSpPr>
                <p:cNvPr id="3923" name="Google Shape;3923;p7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2"/>
              <p:cNvGrpSpPr/>
              <p:nvPr/>
            </p:nvGrpSpPr>
            <p:grpSpPr>
              <a:xfrm>
                <a:off x="5068855" y="3563980"/>
                <a:ext cx="53954" cy="46223"/>
                <a:chOff x="5068855" y="3563980"/>
                <a:chExt cx="53954" cy="46223"/>
              </a:xfrm>
            </p:grpSpPr>
            <p:sp>
              <p:nvSpPr>
                <p:cNvPr id="3926" name="Google Shape;3926;p7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2"/>
              <p:cNvGrpSpPr/>
              <p:nvPr/>
            </p:nvGrpSpPr>
            <p:grpSpPr>
              <a:xfrm>
                <a:off x="5037654" y="3392507"/>
                <a:ext cx="37870" cy="32451"/>
                <a:chOff x="5037654" y="3392507"/>
                <a:chExt cx="37870" cy="32451"/>
              </a:xfrm>
            </p:grpSpPr>
            <p:sp>
              <p:nvSpPr>
                <p:cNvPr id="3929" name="Google Shape;3929;p7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72"/>
              <p:cNvGrpSpPr/>
              <p:nvPr/>
            </p:nvGrpSpPr>
            <p:grpSpPr>
              <a:xfrm>
                <a:off x="5456560" y="3368629"/>
                <a:ext cx="37870" cy="32451"/>
                <a:chOff x="5456560" y="3368629"/>
                <a:chExt cx="37870" cy="32451"/>
              </a:xfrm>
            </p:grpSpPr>
            <p:sp>
              <p:nvSpPr>
                <p:cNvPr id="3932" name="Google Shape;3932;p7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72"/>
              <p:cNvGrpSpPr/>
              <p:nvPr/>
            </p:nvGrpSpPr>
            <p:grpSpPr>
              <a:xfrm>
                <a:off x="4755749" y="3501516"/>
                <a:ext cx="46246" cy="39608"/>
                <a:chOff x="4755749" y="3501516"/>
                <a:chExt cx="46246" cy="39608"/>
              </a:xfrm>
            </p:grpSpPr>
            <p:sp>
              <p:nvSpPr>
                <p:cNvPr id="3935" name="Google Shape;3935;p7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72"/>
              <p:cNvGrpSpPr/>
              <p:nvPr/>
            </p:nvGrpSpPr>
            <p:grpSpPr>
              <a:xfrm>
                <a:off x="4681346" y="3485582"/>
                <a:ext cx="37783" cy="32427"/>
                <a:chOff x="4681346" y="3485582"/>
                <a:chExt cx="37783" cy="32427"/>
              </a:xfrm>
            </p:grpSpPr>
            <p:sp>
              <p:nvSpPr>
                <p:cNvPr id="3938" name="Google Shape;3938;p7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72"/>
              <p:cNvGrpSpPr/>
              <p:nvPr/>
            </p:nvGrpSpPr>
            <p:grpSpPr>
              <a:xfrm>
                <a:off x="4767067" y="3291088"/>
                <a:ext cx="37878" cy="32451"/>
                <a:chOff x="4767067" y="3291088"/>
                <a:chExt cx="37878" cy="32451"/>
              </a:xfrm>
            </p:grpSpPr>
            <p:sp>
              <p:nvSpPr>
                <p:cNvPr id="3941" name="Google Shape;3941;p7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72"/>
              <p:cNvGrpSpPr/>
              <p:nvPr/>
            </p:nvGrpSpPr>
            <p:grpSpPr>
              <a:xfrm>
                <a:off x="4687819" y="3405539"/>
                <a:ext cx="37776" cy="32451"/>
                <a:chOff x="4687819" y="3405539"/>
                <a:chExt cx="37776" cy="32451"/>
              </a:xfrm>
            </p:grpSpPr>
            <p:sp>
              <p:nvSpPr>
                <p:cNvPr id="3944" name="Google Shape;3944;p7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72"/>
              <p:cNvGrpSpPr/>
              <p:nvPr/>
            </p:nvGrpSpPr>
            <p:grpSpPr>
              <a:xfrm>
                <a:off x="4923101" y="3444809"/>
                <a:ext cx="52813" cy="45318"/>
                <a:chOff x="4923101" y="3444809"/>
                <a:chExt cx="52813" cy="45318"/>
              </a:xfrm>
            </p:grpSpPr>
            <p:sp>
              <p:nvSpPr>
                <p:cNvPr id="3947" name="Google Shape;3947;p7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72"/>
              <p:cNvGrpSpPr/>
              <p:nvPr/>
            </p:nvGrpSpPr>
            <p:grpSpPr>
              <a:xfrm>
                <a:off x="4846040" y="3654750"/>
                <a:ext cx="31405" cy="26993"/>
                <a:chOff x="4846040" y="3654750"/>
                <a:chExt cx="31405" cy="26993"/>
              </a:xfrm>
            </p:grpSpPr>
            <p:sp>
              <p:nvSpPr>
                <p:cNvPr id="3950" name="Google Shape;3950;p7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2"/>
              <p:cNvGrpSpPr/>
              <p:nvPr/>
            </p:nvGrpSpPr>
            <p:grpSpPr>
              <a:xfrm>
                <a:off x="4925673" y="3691700"/>
                <a:ext cx="40253" cy="34472"/>
                <a:chOff x="4925673" y="3691700"/>
                <a:chExt cx="40253" cy="34472"/>
              </a:xfrm>
            </p:grpSpPr>
            <p:sp>
              <p:nvSpPr>
                <p:cNvPr id="3953" name="Google Shape;3953;p7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72"/>
              <p:cNvGrpSpPr/>
              <p:nvPr/>
            </p:nvGrpSpPr>
            <p:grpSpPr>
              <a:xfrm>
                <a:off x="4894653" y="3740848"/>
                <a:ext cx="31405" cy="26906"/>
                <a:chOff x="4894653" y="3740848"/>
                <a:chExt cx="31405" cy="26906"/>
              </a:xfrm>
            </p:grpSpPr>
            <p:sp>
              <p:nvSpPr>
                <p:cNvPr id="3956" name="Google Shape;3956;p7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72"/>
              <p:cNvGrpSpPr/>
              <p:nvPr/>
            </p:nvGrpSpPr>
            <p:grpSpPr>
              <a:xfrm>
                <a:off x="4962300" y="3696348"/>
                <a:ext cx="38255" cy="32773"/>
                <a:chOff x="4962300" y="3696348"/>
                <a:chExt cx="38255" cy="32773"/>
              </a:xfrm>
            </p:grpSpPr>
            <p:sp>
              <p:nvSpPr>
                <p:cNvPr id="3959" name="Google Shape;3959;p7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72"/>
              <p:cNvGrpSpPr/>
              <p:nvPr/>
            </p:nvGrpSpPr>
            <p:grpSpPr>
              <a:xfrm>
                <a:off x="4980185" y="3743349"/>
                <a:ext cx="31499" cy="26969"/>
                <a:chOff x="4980185" y="3743349"/>
                <a:chExt cx="31499" cy="26969"/>
              </a:xfrm>
            </p:grpSpPr>
            <p:sp>
              <p:nvSpPr>
                <p:cNvPr id="3962" name="Google Shape;3962;p7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72"/>
              <p:cNvGrpSpPr/>
              <p:nvPr/>
            </p:nvGrpSpPr>
            <p:grpSpPr>
              <a:xfrm>
                <a:off x="5013768" y="3734312"/>
                <a:ext cx="31499" cy="26969"/>
                <a:chOff x="5013768" y="3734312"/>
                <a:chExt cx="31499" cy="26969"/>
              </a:xfrm>
            </p:grpSpPr>
            <p:sp>
              <p:nvSpPr>
                <p:cNvPr id="3965" name="Google Shape;3965;p7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72"/>
              <p:cNvGrpSpPr/>
              <p:nvPr/>
            </p:nvGrpSpPr>
            <p:grpSpPr>
              <a:xfrm>
                <a:off x="5036703" y="3764545"/>
                <a:ext cx="31499" cy="26898"/>
                <a:chOff x="5036703" y="3764545"/>
                <a:chExt cx="31499" cy="26898"/>
              </a:xfrm>
            </p:grpSpPr>
            <p:sp>
              <p:nvSpPr>
                <p:cNvPr id="3968" name="Google Shape;3968;p7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72"/>
              <p:cNvGrpSpPr/>
              <p:nvPr/>
            </p:nvGrpSpPr>
            <p:grpSpPr>
              <a:xfrm>
                <a:off x="4953546" y="3768352"/>
                <a:ext cx="31405" cy="26898"/>
                <a:chOff x="4953546" y="3768352"/>
                <a:chExt cx="31405" cy="26898"/>
              </a:xfrm>
            </p:grpSpPr>
            <p:sp>
              <p:nvSpPr>
                <p:cNvPr id="3971" name="Google Shape;3971;p7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72"/>
              <p:cNvGrpSpPr/>
              <p:nvPr/>
            </p:nvGrpSpPr>
            <p:grpSpPr>
              <a:xfrm>
                <a:off x="4964770" y="3814016"/>
                <a:ext cx="31499" cy="26993"/>
                <a:chOff x="4964770" y="3814016"/>
                <a:chExt cx="31499" cy="26993"/>
              </a:xfrm>
            </p:grpSpPr>
            <p:sp>
              <p:nvSpPr>
                <p:cNvPr id="3974" name="Google Shape;3974;p7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72"/>
              <p:cNvGrpSpPr/>
              <p:nvPr/>
            </p:nvGrpSpPr>
            <p:grpSpPr>
              <a:xfrm>
                <a:off x="4923290" y="3800504"/>
                <a:ext cx="31468" cy="26898"/>
                <a:chOff x="4923290" y="3800504"/>
                <a:chExt cx="31468" cy="26898"/>
              </a:xfrm>
            </p:grpSpPr>
            <p:sp>
              <p:nvSpPr>
                <p:cNvPr id="3977" name="Google Shape;3977;p7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72"/>
              <p:cNvGrpSpPr/>
              <p:nvPr/>
            </p:nvGrpSpPr>
            <p:grpSpPr>
              <a:xfrm>
                <a:off x="5108534" y="3650943"/>
                <a:ext cx="31405" cy="26993"/>
                <a:chOff x="5108534" y="3650943"/>
                <a:chExt cx="31405" cy="26993"/>
              </a:xfrm>
            </p:grpSpPr>
            <p:sp>
              <p:nvSpPr>
                <p:cNvPr id="3980" name="Google Shape;3980;p7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72"/>
              <p:cNvGrpSpPr/>
              <p:nvPr/>
            </p:nvGrpSpPr>
            <p:grpSpPr>
              <a:xfrm>
                <a:off x="5119380" y="3760739"/>
                <a:ext cx="31499" cy="26993"/>
                <a:chOff x="5119380" y="3760739"/>
                <a:chExt cx="31499" cy="26993"/>
              </a:xfrm>
            </p:grpSpPr>
            <p:sp>
              <p:nvSpPr>
                <p:cNvPr id="3983" name="Google Shape;3983;p7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72"/>
              <p:cNvGrpSpPr/>
              <p:nvPr/>
            </p:nvGrpSpPr>
            <p:grpSpPr>
              <a:xfrm>
                <a:off x="5119380" y="3788235"/>
                <a:ext cx="31499" cy="26993"/>
                <a:chOff x="5119380" y="3788235"/>
                <a:chExt cx="31499" cy="26993"/>
              </a:xfrm>
            </p:grpSpPr>
            <p:sp>
              <p:nvSpPr>
                <p:cNvPr id="3986" name="Google Shape;3986;p7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72"/>
              <p:cNvGrpSpPr/>
              <p:nvPr/>
            </p:nvGrpSpPr>
            <p:grpSpPr>
              <a:xfrm>
                <a:off x="5158005" y="3875284"/>
                <a:ext cx="31405" cy="27001"/>
                <a:chOff x="5158005" y="3875284"/>
                <a:chExt cx="31405" cy="27001"/>
              </a:xfrm>
            </p:grpSpPr>
            <p:sp>
              <p:nvSpPr>
                <p:cNvPr id="3989" name="Google Shape;3989;p7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72"/>
              <p:cNvGrpSpPr/>
              <p:nvPr/>
            </p:nvGrpSpPr>
            <p:grpSpPr>
              <a:xfrm>
                <a:off x="5233163" y="3764545"/>
                <a:ext cx="31499" cy="26898"/>
                <a:chOff x="5233163" y="3764545"/>
                <a:chExt cx="31499" cy="26898"/>
              </a:xfrm>
            </p:grpSpPr>
            <p:sp>
              <p:nvSpPr>
                <p:cNvPr id="3992" name="Google Shape;3992;p7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72"/>
              <p:cNvGrpSpPr/>
              <p:nvPr/>
            </p:nvGrpSpPr>
            <p:grpSpPr>
              <a:xfrm>
                <a:off x="5276168" y="3805545"/>
                <a:ext cx="31499" cy="26906"/>
                <a:chOff x="5276168" y="3805545"/>
                <a:chExt cx="31499" cy="26906"/>
              </a:xfrm>
            </p:grpSpPr>
            <p:sp>
              <p:nvSpPr>
                <p:cNvPr id="3995" name="Google Shape;3995;p7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72"/>
              <p:cNvGrpSpPr/>
              <p:nvPr/>
            </p:nvGrpSpPr>
            <p:grpSpPr>
              <a:xfrm>
                <a:off x="5294053" y="3851933"/>
                <a:ext cx="31405" cy="26945"/>
                <a:chOff x="5294053" y="3851933"/>
                <a:chExt cx="31405" cy="26945"/>
              </a:xfrm>
            </p:grpSpPr>
            <p:sp>
              <p:nvSpPr>
                <p:cNvPr id="3998" name="Google Shape;3998;p7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72"/>
              <p:cNvGrpSpPr/>
              <p:nvPr/>
            </p:nvGrpSpPr>
            <p:grpSpPr>
              <a:xfrm>
                <a:off x="5341723" y="3851902"/>
                <a:ext cx="31405" cy="26977"/>
                <a:chOff x="5341723" y="3851902"/>
                <a:chExt cx="31405" cy="26977"/>
              </a:xfrm>
            </p:grpSpPr>
            <p:sp>
              <p:nvSpPr>
                <p:cNvPr id="4001" name="Google Shape;4001;p7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72"/>
              <p:cNvGrpSpPr/>
              <p:nvPr/>
            </p:nvGrpSpPr>
            <p:grpSpPr>
              <a:xfrm>
                <a:off x="5054871" y="3507855"/>
                <a:ext cx="31405" cy="26993"/>
                <a:chOff x="5054871" y="3507855"/>
                <a:chExt cx="31405" cy="26993"/>
              </a:xfrm>
            </p:grpSpPr>
            <p:sp>
              <p:nvSpPr>
                <p:cNvPr id="4004" name="Google Shape;4004;p7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72"/>
              <p:cNvGrpSpPr/>
              <p:nvPr/>
            </p:nvGrpSpPr>
            <p:grpSpPr>
              <a:xfrm>
                <a:off x="4876579" y="3675325"/>
                <a:ext cx="31405" cy="26969"/>
                <a:chOff x="4876579" y="3675325"/>
                <a:chExt cx="31405" cy="26969"/>
              </a:xfrm>
            </p:grpSpPr>
            <p:sp>
              <p:nvSpPr>
                <p:cNvPr id="4007" name="Google Shape;4007;p7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72"/>
              <p:cNvGrpSpPr/>
              <p:nvPr/>
            </p:nvGrpSpPr>
            <p:grpSpPr>
              <a:xfrm>
                <a:off x="4842233" y="3688333"/>
                <a:ext cx="31405" cy="26993"/>
                <a:chOff x="4842233" y="3688333"/>
                <a:chExt cx="31405" cy="26993"/>
              </a:xfrm>
            </p:grpSpPr>
            <p:sp>
              <p:nvSpPr>
                <p:cNvPr id="4010" name="Google Shape;4010;p7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72"/>
              <p:cNvGrpSpPr/>
              <p:nvPr/>
            </p:nvGrpSpPr>
            <p:grpSpPr>
              <a:xfrm>
                <a:off x="5187876" y="3608032"/>
                <a:ext cx="31405" cy="27001"/>
                <a:chOff x="5187876" y="3608032"/>
                <a:chExt cx="31405" cy="27001"/>
              </a:xfrm>
            </p:grpSpPr>
            <p:sp>
              <p:nvSpPr>
                <p:cNvPr id="4013" name="Google Shape;4013;p7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5" name="Google Shape;4015;p7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7" name="Google Shape;4017;p72"/>
              <p:cNvGrpSpPr/>
              <p:nvPr/>
            </p:nvGrpSpPr>
            <p:grpSpPr>
              <a:xfrm>
                <a:off x="5269224" y="3304167"/>
                <a:ext cx="40253" cy="34402"/>
                <a:chOff x="5269224" y="3304167"/>
                <a:chExt cx="40253" cy="34402"/>
              </a:xfrm>
            </p:grpSpPr>
            <p:sp>
              <p:nvSpPr>
                <p:cNvPr id="4018" name="Google Shape;4018;p7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72"/>
              <p:cNvGrpSpPr/>
              <p:nvPr/>
            </p:nvGrpSpPr>
            <p:grpSpPr>
              <a:xfrm>
                <a:off x="5327354" y="3476615"/>
                <a:ext cx="49864" cy="42723"/>
                <a:chOff x="5327354" y="3476615"/>
                <a:chExt cx="49864" cy="42723"/>
              </a:xfrm>
            </p:grpSpPr>
            <p:sp>
              <p:nvSpPr>
                <p:cNvPr id="4021" name="Google Shape;4021;p7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3" name="Google Shape;4023;p7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5" name="Google Shape;4025;p72"/>
              <p:cNvGrpSpPr/>
              <p:nvPr/>
            </p:nvGrpSpPr>
            <p:grpSpPr>
              <a:xfrm>
                <a:off x="5341723" y="3775957"/>
                <a:ext cx="31405" cy="26898"/>
                <a:chOff x="5341723" y="3775957"/>
                <a:chExt cx="31405" cy="26898"/>
              </a:xfrm>
            </p:grpSpPr>
            <p:sp>
              <p:nvSpPr>
                <p:cNvPr id="4026" name="Google Shape;4026;p7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72"/>
              <p:cNvGrpSpPr/>
              <p:nvPr/>
            </p:nvGrpSpPr>
            <p:grpSpPr>
              <a:xfrm>
                <a:off x="5439053" y="3699274"/>
                <a:ext cx="31405" cy="26898"/>
                <a:chOff x="5439053" y="3699274"/>
                <a:chExt cx="31405" cy="26898"/>
              </a:xfrm>
            </p:grpSpPr>
            <p:sp>
              <p:nvSpPr>
                <p:cNvPr id="4029" name="Google Shape;4029;p7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72"/>
              <p:cNvGrpSpPr/>
              <p:nvPr/>
            </p:nvGrpSpPr>
            <p:grpSpPr>
              <a:xfrm>
                <a:off x="5412414" y="3622307"/>
                <a:ext cx="31499" cy="26993"/>
                <a:chOff x="5412414" y="3622307"/>
                <a:chExt cx="31499" cy="26993"/>
              </a:xfrm>
            </p:grpSpPr>
            <p:sp>
              <p:nvSpPr>
                <p:cNvPr id="4032" name="Google Shape;4032;p7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72"/>
              <p:cNvGrpSpPr/>
              <p:nvPr/>
            </p:nvGrpSpPr>
            <p:grpSpPr>
              <a:xfrm>
                <a:off x="5476254" y="3473949"/>
                <a:ext cx="26835" cy="26930"/>
                <a:chOff x="5476254" y="3473949"/>
                <a:chExt cx="26835" cy="26930"/>
              </a:xfrm>
            </p:grpSpPr>
            <p:sp>
              <p:nvSpPr>
                <p:cNvPr id="4035" name="Google Shape;4035;p7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72"/>
              <p:cNvGrpSpPr/>
              <p:nvPr/>
            </p:nvGrpSpPr>
            <p:grpSpPr>
              <a:xfrm>
                <a:off x="5564547" y="3481594"/>
                <a:ext cx="31397" cy="26898"/>
                <a:chOff x="5564547" y="3481594"/>
                <a:chExt cx="31397" cy="26898"/>
              </a:xfrm>
            </p:grpSpPr>
            <p:sp>
              <p:nvSpPr>
                <p:cNvPr id="4038" name="Google Shape;4038;p7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72"/>
              <p:cNvGrpSpPr/>
              <p:nvPr/>
            </p:nvGrpSpPr>
            <p:grpSpPr>
              <a:xfrm>
                <a:off x="5534101" y="3470174"/>
                <a:ext cx="31397" cy="26906"/>
                <a:chOff x="5534101" y="3470174"/>
                <a:chExt cx="31397" cy="26906"/>
              </a:xfrm>
            </p:grpSpPr>
            <p:sp>
              <p:nvSpPr>
                <p:cNvPr id="4041" name="Google Shape;4041;p7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72"/>
              <p:cNvGrpSpPr/>
              <p:nvPr/>
            </p:nvGrpSpPr>
            <p:grpSpPr>
              <a:xfrm>
                <a:off x="5610879" y="3314486"/>
                <a:ext cx="31499" cy="26938"/>
                <a:chOff x="5610879" y="3314486"/>
                <a:chExt cx="31499" cy="26938"/>
              </a:xfrm>
            </p:grpSpPr>
            <p:sp>
              <p:nvSpPr>
                <p:cNvPr id="4044" name="Google Shape;4044;p7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72"/>
              <p:cNvGrpSpPr/>
              <p:nvPr/>
            </p:nvGrpSpPr>
            <p:grpSpPr>
              <a:xfrm>
                <a:off x="4834525" y="3501382"/>
                <a:ext cx="31499" cy="26898"/>
                <a:chOff x="4834525" y="3501382"/>
                <a:chExt cx="31499" cy="26898"/>
              </a:xfrm>
            </p:grpSpPr>
            <p:sp>
              <p:nvSpPr>
                <p:cNvPr id="4047" name="Google Shape;4047;p7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72"/>
              <p:cNvGrpSpPr/>
              <p:nvPr/>
            </p:nvGrpSpPr>
            <p:grpSpPr>
              <a:xfrm>
                <a:off x="4898460" y="3580158"/>
                <a:ext cx="31405" cy="26898"/>
                <a:chOff x="4898460" y="3580158"/>
                <a:chExt cx="31405" cy="26898"/>
              </a:xfrm>
            </p:grpSpPr>
            <p:sp>
              <p:nvSpPr>
                <p:cNvPr id="4050" name="Google Shape;4050;p7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72"/>
              <p:cNvGrpSpPr/>
              <p:nvPr/>
            </p:nvGrpSpPr>
            <p:grpSpPr>
              <a:xfrm>
                <a:off x="4882667" y="3608032"/>
                <a:ext cx="31499" cy="27001"/>
                <a:chOff x="4882667" y="3608032"/>
                <a:chExt cx="31499" cy="27001"/>
              </a:xfrm>
            </p:grpSpPr>
            <p:sp>
              <p:nvSpPr>
                <p:cNvPr id="4053" name="Google Shape;4053;p7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72"/>
              <p:cNvGrpSpPr/>
              <p:nvPr/>
            </p:nvGrpSpPr>
            <p:grpSpPr>
              <a:xfrm>
                <a:off x="4843373" y="3631407"/>
                <a:ext cx="16273" cy="16186"/>
                <a:chOff x="4843373" y="3631407"/>
                <a:chExt cx="16273" cy="16186"/>
              </a:xfrm>
            </p:grpSpPr>
            <p:sp>
              <p:nvSpPr>
                <p:cNvPr id="4056" name="Google Shape;4056;p7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72"/>
              <p:cNvGrpSpPr/>
              <p:nvPr/>
            </p:nvGrpSpPr>
            <p:grpSpPr>
              <a:xfrm>
                <a:off x="4727773" y="3591578"/>
                <a:ext cx="31499" cy="26898"/>
                <a:chOff x="4727773" y="3591578"/>
                <a:chExt cx="31499" cy="26898"/>
              </a:xfrm>
            </p:grpSpPr>
            <p:sp>
              <p:nvSpPr>
                <p:cNvPr id="4059" name="Google Shape;4059;p7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1" name="Google Shape;4061;p7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3" name="Google Shape;4063;p72"/>
              <p:cNvGrpSpPr/>
              <p:nvPr/>
            </p:nvGrpSpPr>
            <p:grpSpPr>
              <a:xfrm>
                <a:off x="4609421" y="3577398"/>
                <a:ext cx="31499" cy="27001"/>
                <a:chOff x="4609421" y="3577398"/>
                <a:chExt cx="31499" cy="27001"/>
              </a:xfrm>
            </p:grpSpPr>
            <p:sp>
              <p:nvSpPr>
                <p:cNvPr id="4064" name="Google Shape;4064;p7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72"/>
              <p:cNvGrpSpPr/>
              <p:nvPr/>
            </p:nvGrpSpPr>
            <p:grpSpPr>
              <a:xfrm>
                <a:off x="4649289" y="3577398"/>
                <a:ext cx="31499" cy="27001"/>
                <a:chOff x="4649289" y="3577398"/>
                <a:chExt cx="31499" cy="27001"/>
              </a:xfrm>
            </p:grpSpPr>
            <p:sp>
              <p:nvSpPr>
                <p:cNvPr id="4067" name="Google Shape;4067;p7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72"/>
              <p:cNvGrpSpPr/>
              <p:nvPr/>
            </p:nvGrpSpPr>
            <p:grpSpPr>
              <a:xfrm>
                <a:off x="4605614" y="3639523"/>
                <a:ext cx="31499" cy="26906"/>
                <a:chOff x="4605614" y="3639523"/>
                <a:chExt cx="31499" cy="26906"/>
              </a:xfrm>
            </p:grpSpPr>
            <p:sp>
              <p:nvSpPr>
                <p:cNvPr id="4070" name="Google Shape;4070;p7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72"/>
              <p:cNvGrpSpPr/>
              <p:nvPr/>
            </p:nvGrpSpPr>
            <p:grpSpPr>
              <a:xfrm>
                <a:off x="4785149" y="3618846"/>
                <a:ext cx="26930" cy="26843"/>
                <a:chOff x="4785149" y="3618846"/>
                <a:chExt cx="26930" cy="26843"/>
              </a:xfrm>
            </p:grpSpPr>
            <p:sp>
              <p:nvSpPr>
                <p:cNvPr id="4073" name="Google Shape;4073;p7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72"/>
              <p:cNvGrpSpPr/>
              <p:nvPr/>
            </p:nvGrpSpPr>
            <p:grpSpPr>
              <a:xfrm>
                <a:off x="4810167" y="3601567"/>
                <a:ext cx="31405" cy="26898"/>
                <a:chOff x="4810167" y="3601567"/>
                <a:chExt cx="31405" cy="26898"/>
              </a:xfrm>
            </p:grpSpPr>
            <p:sp>
              <p:nvSpPr>
                <p:cNvPr id="4076" name="Google Shape;4076;p7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72"/>
              <p:cNvGrpSpPr/>
              <p:nvPr/>
            </p:nvGrpSpPr>
            <p:grpSpPr>
              <a:xfrm>
                <a:off x="4831002" y="3373230"/>
                <a:ext cx="31405" cy="26898"/>
                <a:chOff x="4831002" y="3373230"/>
                <a:chExt cx="31405" cy="26898"/>
              </a:xfrm>
            </p:grpSpPr>
            <p:sp>
              <p:nvSpPr>
                <p:cNvPr id="4079" name="Google Shape;4079;p7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72"/>
              <p:cNvGrpSpPr/>
              <p:nvPr/>
            </p:nvGrpSpPr>
            <p:grpSpPr>
              <a:xfrm>
                <a:off x="4719311" y="3355054"/>
                <a:ext cx="31499" cy="27001"/>
                <a:chOff x="4719311" y="3355054"/>
                <a:chExt cx="31499" cy="27001"/>
              </a:xfrm>
            </p:grpSpPr>
            <p:sp>
              <p:nvSpPr>
                <p:cNvPr id="4082" name="Google Shape;4082;p7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72"/>
              <p:cNvGrpSpPr/>
              <p:nvPr/>
            </p:nvGrpSpPr>
            <p:grpSpPr>
              <a:xfrm>
                <a:off x="4798755" y="3450260"/>
                <a:ext cx="26930" cy="26930"/>
                <a:chOff x="4798755" y="3450260"/>
                <a:chExt cx="26930" cy="26930"/>
              </a:xfrm>
            </p:grpSpPr>
            <p:sp>
              <p:nvSpPr>
                <p:cNvPr id="4085" name="Google Shape;4085;p7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72"/>
              <p:cNvGrpSpPr/>
              <p:nvPr/>
            </p:nvGrpSpPr>
            <p:grpSpPr>
              <a:xfrm>
                <a:off x="4645576" y="3467555"/>
                <a:ext cx="31405" cy="26953"/>
                <a:chOff x="4645576" y="3467555"/>
                <a:chExt cx="31405" cy="26953"/>
              </a:xfrm>
            </p:grpSpPr>
            <p:sp>
              <p:nvSpPr>
                <p:cNvPr id="4088" name="Google Shape;4088;p7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72"/>
              <p:cNvGrpSpPr/>
              <p:nvPr/>
            </p:nvGrpSpPr>
            <p:grpSpPr>
              <a:xfrm>
                <a:off x="4687631" y="3583965"/>
                <a:ext cx="31499" cy="26898"/>
                <a:chOff x="4687631" y="3583965"/>
                <a:chExt cx="31499" cy="26898"/>
              </a:xfrm>
            </p:grpSpPr>
            <p:sp>
              <p:nvSpPr>
                <p:cNvPr id="4091" name="Google Shape;4091;p7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72"/>
              <p:cNvGrpSpPr/>
              <p:nvPr/>
            </p:nvGrpSpPr>
            <p:grpSpPr>
              <a:xfrm>
                <a:off x="4719311" y="3471314"/>
                <a:ext cx="31499" cy="27001"/>
                <a:chOff x="4719311" y="3471314"/>
                <a:chExt cx="31499" cy="27001"/>
              </a:xfrm>
            </p:grpSpPr>
            <p:sp>
              <p:nvSpPr>
                <p:cNvPr id="4094" name="Google Shape;4094;p7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72"/>
              <p:cNvGrpSpPr/>
              <p:nvPr/>
            </p:nvGrpSpPr>
            <p:grpSpPr>
              <a:xfrm>
                <a:off x="4719311" y="3434404"/>
                <a:ext cx="31499" cy="26898"/>
                <a:chOff x="4719311" y="3434404"/>
                <a:chExt cx="31499" cy="26898"/>
              </a:xfrm>
            </p:grpSpPr>
            <p:sp>
              <p:nvSpPr>
                <p:cNvPr id="4097" name="Google Shape;4097;p7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72"/>
              <p:cNvGrpSpPr/>
              <p:nvPr/>
            </p:nvGrpSpPr>
            <p:grpSpPr>
              <a:xfrm>
                <a:off x="4768876" y="3401772"/>
                <a:ext cx="31499" cy="26898"/>
                <a:chOff x="4768876" y="3401772"/>
                <a:chExt cx="31499" cy="26898"/>
              </a:xfrm>
            </p:grpSpPr>
            <p:sp>
              <p:nvSpPr>
                <p:cNvPr id="4100" name="Google Shape;4100;p7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72"/>
              <p:cNvGrpSpPr/>
              <p:nvPr/>
            </p:nvGrpSpPr>
            <p:grpSpPr>
              <a:xfrm>
                <a:off x="4762214" y="3471377"/>
                <a:ext cx="26938" cy="26938"/>
                <a:chOff x="4762214" y="3471377"/>
                <a:chExt cx="26938" cy="26938"/>
              </a:xfrm>
            </p:grpSpPr>
            <p:sp>
              <p:nvSpPr>
                <p:cNvPr id="4103" name="Google Shape;4103;p7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72"/>
              <p:cNvGrpSpPr/>
              <p:nvPr/>
            </p:nvGrpSpPr>
            <p:grpSpPr>
              <a:xfrm>
                <a:off x="4790473" y="3344782"/>
                <a:ext cx="31405" cy="26898"/>
                <a:chOff x="4790473" y="3344782"/>
                <a:chExt cx="31405" cy="26898"/>
              </a:xfrm>
            </p:grpSpPr>
            <p:sp>
              <p:nvSpPr>
                <p:cNvPr id="4106" name="Google Shape;4106;p7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72"/>
              <p:cNvGrpSpPr/>
              <p:nvPr/>
            </p:nvGrpSpPr>
            <p:grpSpPr>
              <a:xfrm>
                <a:off x="4823774" y="3950733"/>
                <a:ext cx="37398" cy="32034"/>
                <a:chOff x="4823774" y="3950733"/>
                <a:chExt cx="37398" cy="32034"/>
              </a:xfrm>
            </p:grpSpPr>
            <p:sp>
              <p:nvSpPr>
                <p:cNvPr id="4109" name="Google Shape;4109;p7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72"/>
              <p:cNvGrpSpPr/>
              <p:nvPr/>
            </p:nvGrpSpPr>
            <p:grpSpPr>
              <a:xfrm>
                <a:off x="4823396" y="4110566"/>
                <a:ext cx="31405" cy="26906"/>
                <a:chOff x="4823396" y="4110566"/>
                <a:chExt cx="31405" cy="26906"/>
              </a:xfrm>
            </p:grpSpPr>
            <p:sp>
              <p:nvSpPr>
                <p:cNvPr id="4112" name="Google Shape;4112;p7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72"/>
              <p:cNvGrpSpPr/>
              <p:nvPr/>
            </p:nvGrpSpPr>
            <p:grpSpPr>
              <a:xfrm>
                <a:off x="4838332" y="3821150"/>
                <a:ext cx="31499" cy="26898"/>
                <a:chOff x="4838332" y="3821150"/>
                <a:chExt cx="31499" cy="26898"/>
              </a:xfrm>
            </p:grpSpPr>
            <p:sp>
              <p:nvSpPr>
                <p:cNvPr id="4115" name="Google Shape;4115;p7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72"/>
              <p:cNvGrpSpPr/>
              <p:nvPr/>
            </p:nvGrpSpPr>
            <p:grpSpPr>
              <a:xfrm>
                <a:off x="4661275" y="3815007"/>
                <a:ext cx="36824" cy="31523"/>
                <a:chOff x="4661275" y="3815007"/>
                <a:chExt cx="36824" cy="31523"/>
              </a:xfrm>
            </p:grpSpPr>
            <p:sp>
              <p:nvSpPr>
                <p:cNvPr id="4118" name="Google Shape;4118;p7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72"/>
              <p:cNvGrpSpPr/>
              <p:nvPr/>
            </p:nvGrpSpPr>
            <p:grpSpPr>
              <a:xfrm>
                <a:off x="4558998" y="3851037"/>
                <a:ext cx="33591" cy="28699"/>
                <a:chOff x="4558998" y="3851037"/>
                <a:chExt cx="33591" cy="28699"/>
              </a:xfrm>
            </p:grpSpPr>
            <p:sp>
              <p:nvSpPr>
                <p:cNvPr id="4121" name="Google Shape;4121;p7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72"/>
              <p:cNvGrpSpPr/>
              <p:nvPr/>
            </p:nvGrpSpPr>
            <p:grpSpPr>
              <a:xfrm>
                <a:off x="4696762" y="3638587"/>
                <a:ext cx="33591" cy="28794"/>
                <a:chOff x="4696762" y="3638587"/>
                <a:chExt cx="33591" cy="28794"/>
              </a:xfrm>
            </p:grpSpPr>
            <p:sp>
              <p:nvSpPr>
                <p:cNvPr id="4124" name="Google Shape;4124;p7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72"/>
              <p:cNvGrpSpPr/>
              <p:nvPr/>
            </p:nvGrpSpPr>
            <p:grpSpPr>
              <a:xfrm>
                <a:off x="4929479" y="3939140"/>
                <a:ext cx="33497" cy="28692"/>
                <a:chOff x="4929479" y="3939140"/>
                <a:chExt cx="33497" cy="28692"/>
              </a:xfrm>
            </p:grpSpPr>
            <p:sp>
              <p:nvSpPr>
                <p:cNvPr id="4127" name="Google Shape;4127;p7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72"/>
              <p:cNvGrpSpPr/>
              <p:nvPr/>
            </p:nvGrpSpPr>
            <p:grpSpPr>
              <a:xfrm>
                <a:off x="4907119" y="3986039"/>
                <a:ext cx="33497" cy="28699"/>
                <a:chOff x="4907119" y="3986039"/>
                <a:chExt cx="33497" cy="28699"/>
              </a:xfrm>
            </p:grpSpPr>
            <p:sp>
              <p:nvSpPr>
                <p:cNvPr id="4130" name="Google Shape;4130;p7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72"/>
              <p:cNvGrpSpPr/>
              <p:nvPr/>
            </p:nvGrpSpPr>
            <p:grpSpPr>
              <a:xfrm>
                <a:off x="4911783" y="4048102"/>
                <a:ext cx="33591" cy="28762"/>
                <a:chOff x="4911783" y="4048102"/>
                <a:chExt cx="33591" cy="28762"/>
              </a:xfrm>
            </p:grpSpPr>
            <p:sp>
              <p:nvSpPr>
                <p:cNvPr id="4133" name="Google Shape;4133;p7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5" name="Google Shape;4135;p7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7" name="Google Shape;4137;p72"/>
              <p:cNvGrpSpPr/>
              <p:nvPr/>
            </p:nvGrpSpPr>
            <p:grpSpPr>
              <a:xfrm>
                <a:off x="4762623" y="3837847"/>
                <a:ext cx="42416" cy="36273"/>
                <a:chOff x="4762623" y="3837847"/>
                <a:chExt cx="42416" cy="36273"/>
              </a:xfrm>
            </p:grpSpPr>
            <p:sp>
              <p:nvSpPr>
                <p:cNvPr id="4138" name="Google Shape;4138;p7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72"/>
              <p:cNvGrpSpPr/>
              <p:nvPr/>
            </p:nvGrpSpPr>
            <p:grpSpPr>
              <a:xfrm>
                <a:off x="4746044" y="4104966"/>
                <a:ext cx="33497" cy="28699"/>
                <a:chOff x="4746044" y="4104966"/>
                <a:chExt cx="33497" cy="28699"/>
              </a:xfrm>
            </p:grpSpPr>
            <p:sp>
              <p:nvSpPr>
                <p:cNvPr id="4141" name="Google Shape;4141;p7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72"/>
              <p:cNvGrpSpPr/>
              <p:nvPr/>
            </p:nvGrpSpPr>
            <p:grpSpPr>
              <a:xfrm>
                <a:off x="4859646" y="4162554"/>
                <a:ext cx="33591" cy="28762"/>
                <a:chOff x="4859646" y="4162554"/>
                <a:chExt cx="33591" cy="28762"/>
              </a:xfrm>
            </p:grpSpPr>
            <p:sp>
              <p:nvSpPr>
                <p:cNvPr id="4144" name="Google Shape;4144;p7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6" name="Google Shape;4146;p72"/>
            <p:cNvGrpSpPr/>
            <p:nvPr/>
          </p:nvGrpSpPr>
          <p:grpSpPr>
            <a:xfrm>
              <a:off x="3597785" y="3274438"/>
              <a:ext cx="855610" cy="1122100"/>
              <a:chOff x="3597785" y="3274438"/>
              <a:chExt cx="855610" cy="1122100"/>
            </a:xfrm>
          </p:grpSpPr>
          <p:grpSp>
            <p:nvGrpSpPr>
              <p:cNvPr id="4147" name="Google Shape;4147;p72"/>
              <p:cNvGrpSpPr/>
              <p:nvPr/>
            </p:nvGrpSpPr>
            <p:grpSpPr>
              <a:xfrm>
                <a:off x="3617857" y="3284717"/>
                <a:ext cx="826785" cy="1099165"/>
                <a:chOff x="3617857" y="3284717"/>
                <a:chExt cx="826785" cy="1099165"/>
              </a:xfrm>
            </p:grpSpPr>
            <p:sp>
              <p:nvSpPr>
                <p:cNvPr id="4148" name="Google Shape;4148;p7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72"/>
              <p:cNvGrpSpPr/>
              <p:nvPr/>
            </p:nvGrpSpPr>
            <p:grpSpPr>
              <a:xfrm>
                <a:off x="4180904" y="4251758"/>
                <a:ext cx="37783" cy="32420"/>
                <a:chOff x="4180904" y="4251758"/>
                <a:chExt cx="37783" cy="32420"/>
              </a:xfrm>
            </p:grpSpPr>
            <p:sp>
              <p:nvSpPr>
                <p:cNvPr id="4205" name="Google Shape;4205;p7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72"/>
              <p:cNvGrpSpPr/>
              <p:nvPr/>
            </p:nvGrpSpPr>
            <p:grpSpPr>
              <a:xfrm>
                <a:off x="4201644" y="4081324"/>
                <a:ext cx="37783" cy="32364"/>
                <a:chOff x="4201644" y="4081324"/>
                <a:chExt cx="37783" cy="32364"/>
              </a:xfrm>
            </p:grpSpPr>
            <p:sp>
              <p:nvSpPr>
                <p:cNvPr id="4208" name="Google Shape;4208;p7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72"/>
              <p:cNvGrpSpPr/>
              <p:nvPr/>
            </p:nvGrpSpPr>
            <p:grpSpPr>
              <a:xfrm>
                <a:off x="4284416" y="3887428"/>
                <a:ext cx="37783" cy="32451"/>
                <a:chOff x="4284416" y="3887428"/>
                <a:chExt cx="37783" cy="32451"/>
              </a:xfrm>
            </p:grpSpPr>
            <p:sp>
              <p:nvSpPr>
                <p:cNvPr id="4211" name="Google Shape;4211;p7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72"/>
              <p:cNvGrpSpPr/>
              <p:nvPr/>
            </p:nvGrpSpPr>
            <p:grpSpPr>
              <a:xfrm>
                <a:off x="4223721" y="3860404"/>
                <a:ext cx="37870" cy="32364"/>
                <a:chOff x="4223721" y="3860404"/>
                <a:chExt cx="37870" cy="32364"/>
              </a:xfrm>
            </p:grpSpPr>
            <p:sp>
              <p:nvSpPr>
                <p:cNvPr id="4214" name="Google Shape;4214;p7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72"/>
              <p:cNvGrpSpPr/>
              <p:nvPr/>
            </p:nvGrpSpPr>
            <p:grpSpPr>
              <a:xfrm>
                <a:off x="4104889" y="3699242"/>
                <a:ext cx="37776" cy="32357"/>
                <a:chOff x="4104889" y="3699242"/>
                <a:chExt cx="37776" cy="32357"/>
              </a:xfrm>
            </p:grpSpPr>
            <p:sp>
              <p:nvSpPr>
                <p:cNvPr id="4217" name="Google Shape;4217;p7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72"/>
              <p:cNvGrpSpPr/>
              <p:nvPr/>
            </p:nvGrpSpPr>
            <p:grpSpPr>
              <a:xfrm>
                <a:off x="4143608" y="3475121"/>
                <a:ext cx="37878" cy="32420"/>
                <a:chOff x="4143608" y="3475121"/>
                <a:chExt cx="37878" cy="32420"/>
              </a:xfrm>
            </p:grpSpPr>
            <p:sp>
              <p:nvSpPr>
                <p:cNvPr id="4220" name="Google Shape;4220;p7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72"/>
              <p:cNvGrpSpPr/>
              <p:nvPr/>
            </p:nvGrpSpPr>
            <p:grpSpPr>
              <a:xfrm>
                <a:off x="4217248" y="3570893"/>
                <a:ext cx="37776" cy="32364"/>
                <a:chOff x="4217248" y="3570893"/>
                <a:chExt cx="37776" cy="32364"/>
              </a:xfrm>
            </p:grpSpPr>
            <p:sp>
              <p:nvSpPr>
                <p:cNvPr id="4223" name="Google Shape;4223;p7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72"/>
              <p:cNvGrpSpPr/>
              <p:nvPr/>
            </p:nvGrpSpPr>
            <p:grpSpPr>
              <a:xfrm>
                <a:off x="4255307" y="3431612"/>
                <a:ext cx="37776" cy="32451"/>
                <a:chOff x="4255307" y="3431612"/>
                <a:chExt cx="37776" cy="32451"/>
              </a:xfrm>
            </p:grpSpPr>
            <p:sp>
              <p:nvSpPr>
                <p:cNvPr id="4226" name="Google Shape;4226;p7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72"/>
              <p:cNvGrpSpPr/>
              <p:nvPr/>
            </p:nvGrpSpPr>
            <p:grpSpPr>
              <a:xfrm>
                <a:off x="3853052" y="3577398"/>
                <a:ext cx="37776" cy="32420"/>
                <a:chOff x="3853052" y="3577398"/>
                <a:chExt cx="37776" cy="32420"/>
              </a:xfrm>
            </p:grpSpPr>
            <p:sp>
              <p:nvSpPr>
                <p:cNvPr id="4229" name="Google Shape;4229;p7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72"/>
              <p:cNvGrpSpPr/>
              <p:nvPr/>
            </p:nvGrpSpPr>
            <p:grpSpPr>
              <a:xfrm>
                <a:off x="4039908" y="3412107"/>
                <a:ext cx="37776" cy="32357"/>
                <a:chOff x="4039908" y="3412107"/>
                <a:chExt cx="37776" cy="32357"/>
              </a:xfrm>
            </p:grpSpPr>
            <p:sp>
              <p:nvSpPr>
                <p:cNvPr id="4232" name="Google Shape;4232;p7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2"/>
              <p:cNvGrpSpPr/>
              <p:nvPr/>
            </p:nvGrpSpPr>
            <p:grpSpPr>
              <a:xfrm>
                <a:off x="4017360" y="3342061"/>
                <a:ext cx="37870" cy="32380"/>
                <a:chOff x="4017360" y="3342061"/>
                <a:chExt cx="37870" cy="32380"/>
              </a:xfrm>
            </p:grpSpPr>
            <p:sp>
              <p:nvSpPr>
                <p:cNvPr id="4235" name="Google Shape;4235;p7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7" name="Google Shape;4237;p7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9" name="Google Shape;4239;p72"/>
              <p:cNvGrpSpPr/>
              <p:nvPr/>
            </p:nvGrpSpPr>
            <p:grpSpPr>
              <a:xfrm>
                <a:off x="3750870" y="3418650"/>
                <a:ext cx="37776" cy="32380"/>
                <a:chOff x="3750870" y="3418650"/>
                <a:chExt cx="37776" cy="32380"/>
              </a:xfrm>
            </p:grpSpPr>
            <p:sp>
              <p:nvSpPr>
                <p:cNvPr id="4240" name="Google Shape;4240;p7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72"/>
              <p:cNvGrpSpPr/>
              <p:nvPr/>
            </p:nvGrpSpPr>
            <p:grpSpPr>
              <a:xfrm>
                <a:off x="3632509" y="3274438"/>
                <a:ext cx="37783" cy="32357"/>
                <a:chOff x="3632509" y="3274438"/>
                <a:chExt cx="37783" cy="32357"/>
              </a:xfrm>
            </p:grpSpPr>
            <p:sp>
              <p:nvSpPr>
                <p:cNvPr id="4243" name="Google Shape;4243;p7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72"/>
              <p:cNvGrpSpPr/>
              <p:nvPr/>
            </p:nvGrpSpPr>
            <p:grpSpPr>
              <a:xfrm>
                <a:off x="3906424" y="3297561"/>
                <a:ext cx="37776" cy="32451"/>
                <a:chOff x="3906424" y="3297561"/>
                <a:chExt cx="37776" cy="32451"/>
              </a:xfrm>
            </p:grpSpPr>
            <p:sp>
              <p:nvSpPr>
                <p:cNvPr id="4246" name="Google Shape;4246;p7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72"/>
              <p:cNvGrpSpPr/>
              <p:nvPr/>
            </p:nvGrpSpPr>
            <p:grpSpPr>
              <a:xfrm>
                <a:off x="3866084" y="3412107"/>
                <a:ext cx="37776" cy="32357"/>
                <a:chOff x="3866084" y="3412107"/>
                <a:chExt cx="37776" cy="32357"/>
              </a:xfrm>
            </p:grpSpPr>
            <p:sp>
              <p:nvSpPr>
                <p:cNvPr id="4249" name="Google Shape;4249;p7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2"/>
              <p:cNvGrpSpPr/>
              <p:nvPr/>
            </p:nvGrpSpPr>
            <p:grpSpPr>
              <a:xfrm>
                <a:off x="4023919" y="3766409"/>
                <a:ext cx="37783" cy="32357"/>
                <a:chOff x="4023919" y="3766409"/>
                <a:chExt cx="37783" cy="32357"/>
              </a:xfrm>
            </p:grpSpPr>
            <p:sp>
              <p:nvSpPr>
                <p:cNvPr id="4252" name="Google Shape;4252;p7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72"/>
              <p:cNvGrpSpPr/>
              <p:nvPr/>
            </p:nvGrpSpPr>
            <p:grpSpPr>
              <a:xfrm>
                <a:off x="3973882" y="3779449"/>
                <a:ext cx="37776" cy="32357"/>
                <a:chOff x="3973882" y="3779449"/>
                <a:chExt cx="37776" cy="32357"/>
              </a:xfrm>
            </p:grpSpPr>
            <p:sp>
              <p:nvSpPr>
                <p:cNvPr id="4255" name="Google Shape;4255;p7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72"/>
              <p:cNvGrpSpPr/>
              <p:nvPr/>
            </p:nvGrpSpPr>
            <p:grpSpPr>
              <a:xfrm>
                <a:off x="4073398" y="3838028"/>
                <a:ext cx="37776" cy="32380"/>
                <a:chOff x="4073398" y="3838028"/>
                <a:chExt cx="37776" cy="32380"/>
              </a:xfrm>
            </p:grpSpPr>
            <p:sp>
              <p:nvSpPr>
                <p:cNvPr id="4258" name="Google Shape;4258;p7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72"/>
              <p:cNvGrpSpPr/>
              <p:nvPr/>
            </p:nvGrpSpPr>
            <p:grpSpPr>
              <a:xfrm>
                <a:off x="4342672" y="4144496"/>
                <a:ext cx="37752" cy="32364"/>
                <a:chOff x="4342672" y="4144496"/>
                <a:chExt cx="37752" cy="32364"/>
              </a:xfrm>
            </p:grpSpPr>
            <p:sp>
              <p:nvSpPr>
                <p:cNvPr id="4261" name="Google Shape;4261;p7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72"/>
              <p:cNvGrpSpPr/>
              <p:nvPr/>
            </p:nvGrpSpPr>
            <p:grpSpPr>
              <a:xfrm>
                <a:off x="4406386" y="4056872"/>
                <a:ext cx="37783" cy="32364"/>
                <a:chOff x="4406386" y="4056872"/>
                <a:chExt cx="37783" cy="32364"/>
              </a:xfrm>
            </p:grpSpPr>
            <p:sp>
              <p:nvSpPr>
                <p:cNvPr id="4264" name="Google Shape;4264;p7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72"/>
              <p:cNvGrpSpPr/>
              <p:nvPr/>
            </p:nvGrpSpPr>
            <p:grpSpPr>
              <a:xfrm>
                <a:off x="4284416" y="4245254"/>
                <a:ext cx="37783" cy="32357"/>
                <a:chOff x="4284416" y="4245254"/>
                <a:chExt cx="37783" cy="32357"/>
              </a:xfrm>
            </p:grpSpPr>
            <p:sp>
              <p:nvSpPr>
                <p:cNvPr id="4267" name="Google Shape;4267;p7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72"/>
              <p:cNvGrpSpPr/>
              <p:nvPr/>
            </p:nvGrpSpPr>
            <p:grpSpPr>
              <a:xfrm>
                <a:off x="4219057" y="4331258"/>
                <a:ext cx="37776" cy="32364"/>
                <a:chOff x="4219057" y="4331258"/>
                <a:chExt cx="37776" cy="32364"/>
              </a:xfrm>
            </p:grpSpPr>
            <p:sp>
              <p:nvSpPr>
                <p:cNvPr id="4270" name="Google Shape;4270;p7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72"/>
              <p:cNvGrpSpPr/>
              <p:nvPr/>
            </p:nvGrpSpPr>
            <p:grpSpPr>
              <a:xfrm>
                <a:off x="4204122" y="4141688"/>
                <a:ext cx="33497" cy="28699"/>
                <a:chOff x="4204122" y="4141688"/>
                <a:chExt cx="33497" cy="28699"/>
              </a:xfrm>
            </p:grpSpPr>
            <p:sp>
              <p:nvSpPr>
                <p:cNvPr id="4273" name="Google Shape;4273;p7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72"/>
              <p:cNvGrpSpPr/>
              <p:nvPr/>
            </p:nvGrpSpPr>
            <p:grpSpPr>
              <a:xfrm>
                <a:off x="4301546" y="4003869"/>
                <a:ext cx="38916" cy="33324"/>
                <a:chOff x="4301546" y="4003869"/>
                <a:chExt cx="38916" cy="33324"/>
              </a:xfrm>
            </p:grpSpPr>
            <p:sp>
              <p:nvSpPr>
                <p:cNvPr id="4276" name="Google Shape;4276;p7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72"/>
              <p:cNvGrpSpPr/>
              <p:nvPr/>
            </p:nvGrpSpPr>
            <p:grpSpPr>
              <a:xfrm>
                <a:off x="4210681" y="3924669"/>
                <a:ext cx="36549" cy="31366"/>
                <a:chOff x="4210681" y="3924669"/>
                <a:chExt cx="36549" cy="31366"/>
              </a:xfrm>
            </p:grpSpPr>
            <p:sp>
              <p:nvSpPr>
                <p:cNvPr id="4279" name="Google Shape;4279;p7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72"/>
              <p:cNvGrpSpPr/>
              <p:nvPr/>
            </p:nvGrpSpPr>
            <p:grpSpPr>
              <a:xfrm>
                <a:off x="3987771" y="3628874"/>
                <a:ext cx="31499" cy="26993"/>
                <a:chOff x="3987771" y="3628874"/>
                <a:chExt cx="31499" cy="26993"/>
              </a:xfrm>
            </p:grpSpPr>
            <p:sp>
              <p:nvSpPr>
                <p:cNvPr id="4282" name="Google Shape;4282;p7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72"/>
              <p:cNvGrpSpPr/>
              <p:nvPr/>
            </p:nvGrpSpPr>
            <p:grpSpPr>
              <a:xfrm>
                <a:off x="4087382" y="3775674"/>
                <a:ext cx="31405" cy="26898"/>
                <a:chOff x="4087382" y="3775674"/>
                <a:chExt cx="31405" cy="26898"/>
              </a:xfrm>
            </p:grpSpPr>
            <p:sp>
              <p:nvSpPr>
                <p:cNvPr id="4285" name="Google Shape;4285;p7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72"/>
              <p:cNvGrpSpPr/>
              <p:nvPr/>
            </p:nvGrpSpPr>
            <p:grpSpPr>
              <a:xfrm>
                <a:off x="4118873" y="3856637"/>
                <a:ext cx="31405" cy="26906"/>
                <a:chOff x="4118873" y="3856637"/>
                <a:chExt cx="31405" cy="26906"/>
              </a:xfrm>
            </p:grpSpPr>
            <p:sp>
              <p:nvSpPr>
                <p:cNvPr id="4288" name="Google Shape;4288;p7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72"/>
              <p:cNvGrpSpPr/>
              <p:nvPr/>
            </p:nvGrpSpPr>
            <p:grpSpPr>
              <a:xfrm>
                <a:off x="4168541" y="3639523"/>
                <a:ext cx="31499" cy="26906"/>
                <a:chOff x="4168541" y="3639523"/>
                <a:chExt cx="31499" cy="26906"/>
              </a:xfrm>
            </p:grpSpPr>
            <p:sp>
              <p:nvSpPr>
                <p:cNvPr id="4291" name="Google Shape;4291;p7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72"/>
              <p:cNvGrpSpPr/>
              <p:nvPr/>
            </p:nvGrpSpPr>
            <p:grpSpPr>
              <a:xfrm>
                <a:off x="3965789" y="3393545"/>
                <a:ext cx="31405" cy="26945"/>
                <a:chOff x="3965789" y="3393545"/>
                <a:chExt cx="31405" cy="26945"/>
              </a:xfrm>
            </p:grpSpPr>
            <p:sp>
              <p:nvSpPr>
                <p:cNvPr id="4294" name="Google Shape;4294;p7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72"/>
              <p:cNvGrpSpPr/>
              <p:nvPr/>
            </p:nvGrpSpPr>
            <p:grpSpPr>
              <a:xfrm>
                <a:off x="3925166" y="3491008"/>
                <a:ext cx="31405" cy="27001"/>
                <a:chOff x="3925166" y="3491008"/>
                <a:chExt cx="31405" cy="27001"/>
              </a:xfrm>
            </p:grpSpPr>
            <p:sp>
              <p:nvSpPr>
                <p:cNvPr id="4297" name="Google Shape;4297;p7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72"/>
              <p:cNvGrpSpPr/>
              <p:nvPr/>
            </p:nvGrpSpPr>
            <p:grpSpPr>
              <a:xfrm>
                <a:off x="3682845" y="3340976"/>
                <a:ext cx="31397" cy="26898"/>
                <a:chOff x="3682845" y="3340976"/>
                <a:chExt cx="31397" cy="26898"/>
              </a:xfrm>
            </p:grpSpPr>
            <p:sp>
              <p:nvSpPr>
                <p:cNvPr id="4300" name="Google Shape;4300;p7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72"/>
              <p:cNvGrpSpPr/>
              <p:nvPr/>
            </p:nvGrpSpPr>
            <p:grpSpPr>
              <a:xfrm>
                <a:off x="3795393" y="3353725"/>
                <a:ext cx="31499" cy="26993"/>
                <a:chOff x="3795393" y="3353725"/>
                <a:chExt cx="31499" cy="26993"/>
              </a:xfrm>
            </p:grpSpPr>
            <p:sp>
              <p:nvSpPr>
                <p:cNvPr id="4303" name="Google Shape;4303;p7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72"/>
              <p:cNvGrpSpPr/>
              <p:nvPr/>
            </p:nvGrpSpPr>
            <p:grpSpPr>
              <a:xfrm>
                <a:off x="4176909" y="4363221"/>
                <a:ext cx="38924" cy="33316"/>
                <a:chOff x="4176909" y="4363221"/>
                <a:chExt cx="38924" cy="33316"/>
              </a:xfrm>
            </p:grpSpPr>
            <p:sp>
              <p:nvSpPr>
                <p:cNvPr id="4306" name="Google Shape;4306;p7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72"/>
              <p:cNvGrpSpPr/>
              <p:nvPr/>
            </p:nvGrpSpPr>
            <p:grpSpPr>
              <a:xfrm>
                <a:off x="4226191" y="4007660"/>
                <a:ext cx="33560" cy="28770"/>
                <a:chOff x="4226191" y="4007660"/>
                <a:chExt cx="33560" cy="28770"/>
              </a:xfrm>
            </p:grpSpPr>
            <p:sp>
              <p:nvSpPr>
                <p:cNvPr id="4309" name="Google Shape;4309;p7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72"/>
              <p:cNvGrpSpPr/>
              <p:nvPr/>
            </p:nvGrpSpPr>
            <p:grpSpPr>
              <a:xfrm>
                <a:off x="3597785" y="3377045"/>
                <a:ext cx="33591" cy="28699"/>
                <a:chOff x="3597785" y="3377045"/>
                <a:chExt cx="33591" cy="28699"/>
              </a:xfrm>
            </p:grpSpPr>
            <p:sp>
              <p:nvSpPr>
                <p:cNvPr id="4312" name="Google Shape;4312;p7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72"/>
              <p:cNvGrpSpPr/>
              <p:nvPr/>
            </p:nvGrpSpPr>
            <p:grpSpPr>
              <a:xfrm>
                <a:off x="3887870" y="3669796"/>
                <a:ext cx="33591" cy="28692"/>
                <a:chOff x="3887870" y="3669796"/>
                <a:chExt cx="33591" cy="28692"/>
              </a:xfrm>
            </p:grpSpPr>
            <p:sp>
              <p:nvSpPr>
                <p:cNvPr id="4315" name="Google Shape;4315;p7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72"/>
              <p:cNvGrpSpPr/>
              <p:nvPr/>
            </p:nvGrpSpPr>
            <p:grpSpPr>
              <a:xfrm>
                <a:off x="3818320" y="3481625"/>
                <a:ext cx="33497" cy="28770"/>
                <a:chOff x="3818320" y="3481625"/>
                <a:chExt cx="33497" cy="28770"/>
              </a:xfrm>
            </p:grpSpPr>
            <p:sp>
              <p:nvSpPr>
                <p:cNvPr id="4318" name="Google Shape;4318;p7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72"/>
              <p:cNvGrpSpPr/>
              <p:nvPr/>
            </p:nvGrpSpPr>
            <p:grpSpPr>
              <a:xfrm>
                <a:off x="4278139" y="4120948"/>
                <a:ext cx="37492" cy="32129"/>
                <a:chOff x="4278139" y="4120948"/>
                <a:chExt cx="37492" cy="32129"/>
              </a:xfrm>
            </p:grpSpPr>
            <p:sp>
              <p:nvSpPr>
                <p:cNvPr id="4321" name="Google Shape;4321;p7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72"/>
              <p:cNvGrpSpPr/>
              <p:nvPr/>
            </p:nvGrpSpPr>
            <p:grpSpPr>
              <a:xfrm>
                <a:off x="4419898" y="3977388"/>
                <a:ext cx="33497" cy="28692"/>
                <a:chOff x="4419898" y="3977388"/>
                <a:chExt cx="33497" cy="28692"/>
              </a:xfrm>
            </p:grpSpPr>
            <p:sp>
              <p:nvSpPr>
                <p:cNvPr id="4324" name="Google Shape;4324;p7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72"/>
              <p:cNvGrpSpPr/>
              <p:nvPr/>
            </p:nvGrpSpPr>
            <p:grpSpPr>
              <a:xfrm>
                <a:off x="4158930" y="4034684"/>
                <a:ext cx="33497" cy="28762"/>
                <a:chOff x="4158930" y="4034684"/>
                <a:chExt cx="33497" cy="28762"/>
              </a:xfrm>
            </p:grpSpPr>
            <p:sp>
              <p:nvSpPr>
                <p:cNvPr id="4327" name="Google Shape;4327;p7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72"/>
              <p:cNvGrpSpPr/>
              <p:nvPr/>
            </p:nvGrpSpPr>
            <p:grpSpPr>
              <a:xfrm>
                <a:off x="4134949" y="3957049"/>
                <a:ext cx="33497" cy="28770"/>
                <a:chOff x="4134949" y="3957049"/>
                <a:chExt cx="33497" cy="28770"/>
              </a:xfrm>
            </p:grpSpPr>
            <p:sp>
              <p:nvSpPr>
                <p:cNvPr id="4330" name="Google Shape;4330;p7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72"/>
              <p:cNvGrpSpPr/>
              <p:nvPr/>
            </p:nvGrpSpPr>
            <p:grpSpPr>
              <a:xfrm>
                <a:off x="4193653" y="4184403"/>
                <a:ext cx="43580" cy="37264"/>
                <a:chOff x="4193653" y="4184403"/>
                <a:chExt cx="43580" cy="37264"/>
              </a:xfrm>
            </p:grpSpPr>
            <p:sp>
              <p:nvSpPr>
                <p:cNvPr id="4333" name="Google Shape;4333;p7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72"/>
              <p:cNvGrpSpPr/>
              <p:nvPr/>
            </p:nvGrpSpPr>
            <p:grpSpPr>
              <a:xfrm>
                <a:off x="4343600" y="3943844"/>
                <a:ext cx="43580" cy="37312"/>
                <a:chOff x="4343600" y="3943844"/>
                <a:chExt cx="43580" cy="37312"/>
              </a:xfrm>
            </p:grpSpPr>
            <p:sp>
              <p:nvSpPr>
                <p:cNvPr id="4336" name="Google Shape;4336;p7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72"/>
              <p:cNvGrpSpPr/>
              <p:nvPr/>
            </p:nvGrpSpPr>
            <p:grpSpPr>
              <a:xfrm>
                <a:off x="4172339" y="3381693"/>
                <a:ext cx="31499" cy="27001"/>
                <a:chOff x="4172339" y="3381693"/>
                <a:chExt cx="31499" cy="27001"/>
              </a:xfrm>
            </p:grpSpPr>
            <p:sp>
              <p:nvSpPr>
                <p:cNvPr id="4339" name="Google Shape;4339;p7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4" name="Shape 4344"/>
        <p:cNvGrpSpPr/>
        <p:nvPr/>
      </p:nvGrpSpPr>
      <p:grpSpPr>
        <a:xfrm>
          <a:off x="0" y="0"/>
          <a:ext cx="0" cy="0"/>
          <a:chOff x="0" y="0"/>
          <a:chExt cx="0" cy="0"/>
        </a:xfrm>
      </p:grpSpPr>
      <p:grpSp>
        <p:nvGrpSpPr>
          <p:cNvPr id="4345" name="Google Shape;4345;p73"/>
          <p:cNvGrpSpPr/>
          <p:nvPr/>
        </p:nvGrpSpPr>
        <p:grpSpPr>
          <a:xfrm>
            <a:off x="729274" y="1175734"/>
            <a:ext cx="2507799" cy="206239"/>
            <a:chOff x="106648" y="895722"/>
            <a:chExt cx="4481413" cy="374300"/>
          </a:xfrm>
        </p:grpSpPr>
        <p:grpSp>
          <p:nvGrpSpPr>
            <p:cNvPr id="4346" name="Google Shape;4346;p73"/>
            <p:cNvGrpSpPr/>
            <p:nvPr/>
          </p:nvGrpSpPr>
          <p:grpSpPr>
            <a:xfrm>
              <a:off x="2233276" y="895722"/>
              <a:ext cx="1082667" cy="223591"/>
              <a:chOff x="4808316" y="2800065"/>
              <a:chExt cx="1999386" cy="412910"/>
            </a:xfrm>
          </p:grpSpPr>
          <p:sp>
            <p:nvSpPr>
              <p:cNvPr id="4347" name="Google Shape;4347;p7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8" name="Google Shape;4348;p73"/>
              <p:cNvGrpSpPr/>
              <p:nvPr/>
            </p:nvGrpSpPr>
            <p:grpSpPr>
              <a:xfrm>
                <a:off x="4808316" y="2800065"/>
                <a:ext cx="92400" cy="411825"/>
                <a:chOff x="845575" y="2563700"/>
                <a:chExt cx="92400" cy="411825"/>
              </a:xfrm>
            </p:grpSpPr>
            <p:cxnSp>
              <p:nvCxnSpPr>
                <p:cNvPr id="4349" name="Google Shape;4349;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50" name="Google Shape;4350;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1" name="Google Shape;4351;p73"/>
            <p:cNvGrpSpPr/>
            <p:nvPr/>
          </p:nvGrpSpPr>
          <p:grpSpPr>
            <a:xfrm>
              <a:off x="106648" y="895722"/>
              <a:ext cx="1088401" cy="223591"/>
              <a:chOff x="881025" y="2800065"/>
              <a:chExt cx="2009975" cy="412910"/>
            </a:xfrm>
          </p:grpSpPr>
          <p:sp>
            <p:nvSpPr>
              <p:cNvPr id="4352" name="Google Shape;4352;p7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3" name="Google Shape;4353;p73"/>
              <p:cNvGrpSpPr/>
              <p:nvPr/>
            </p:nvGrpSpPr>
            <p:grpSpPr>
              <a:xfrm>
                <a:off x="881025" y="2800065"/>
                <a:ext cx="92400" cy="411825"/>
                <a:chOff x="845575" y="2563700"/>
                <a:chExt cx="92400" cy="411825"/>
              </a:xfrm>
            </p:grpSpPr>
            <p:cxnSp>
              <p:nvCxnSpPr>
                <p:cNvPr id="4354" name="Google Shape;4354;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55" name="Google Shape;4355;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6" name="Google Shape;4356;p73"/>
            <p:cNvGrpSpPr/>
            <p:nvPr/>
          </p:nvGrpSpPr>
          <p:grpSpPr>
            <a:xfrm>
              <a:off x="1172346" y="1047018"/>
              <a:ext cx="1083151" cy="223003"/>
              <a:chOff x="2849073" y="3079467"/>
              <a:chExt cx="2000279" cy="411825"/>
            </a:xfrm>
          </p:grpSpPr>
          <p:sp>
            <p:nvSpPr>
              <p:cNvPr id="4357" name="Google Shape;4357;p7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8" name="Google Shape;4358;p73"/>
              <p:cNvGrpSpPr/>
              <p:nvPr/>
            </p:nvGrpSpPr>
            <p:grpSpPr>
              <a:xfrm rot="10800000">
                <a:off x="2849073" y="3079467"/>
                <a:ext cx="92400" cy="411825"/>
                <a:chOff x="2070100" y="2563700"/>
                <a:chExt cx="92400" cy="411825"/>
              </a:xfrm>
            </p:grpSpPr>
            <p:cxnSp>
              <p:nvCxnSpPr>
                <p:cNvPr id="4359" name="Google Shape;4359;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60" name="Google Shape;4360;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1" name="Google Shape;4361;p73"/>
            <p:cNvGrpSpPr/>
            <p:nvPr/>
          </p:nvGrpSpPr>
          <p:grpSpPr>
            <a:xfrm>
              <a:off x="3290132" y="1047018"/>
              <a:ext cx="1297929" cy="223003"/>
              <a:chOff x="6760035" y="3079467"/>
              <a:chExt cx="2396914" cy="411825"/>
            </a:xfrm>
          </p:grpSpPr>
          <p:sp>
            <p:nvSpPr>
              <p:cNvPr id="4362" name="Google Shape;4362;p7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3" name="Google Shape;4363;p73"/>
              <p:cNvGrpSpPr/>
              <p:nvPr/>
            </p:nvGrpSpPr>
            <p:grpSpPr>
              <a:xfrm rot="10800000">
                <a:off x="6760035" y="3079467"/>
                <a:ext cx="92400" cy="411825"/>
                <a:chOff x="2070100" y="2563700"/>
                <a:chExt cx="92400" cy="411825"/>
              </a:xfrm>
            </p:grpSpPr>
            <p:cxnSp>
              <p:nvCxnSpPr>
                <p:cNvPr id="4364" name="Google Shape;4364;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65" name="Google Shape;4365;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66" name="Google Shape;4366;p73"/>
          <p:cNvGrpSpPr/>
          <p:nvPr/>
        </p:nvGrpSpPr>
        <p:grpSpPr>
          <a:xfrm>
            <a:off x="2147036" y="3575105"/>
            <a:ext cx="1086701" cy="799429"/>
            <a:chOff x="2183288" y="3555572"/>
            <a:chExt cx="1136241" cy="835873"/>
          </a:xfrm>
        </p:grpSpPr>
        <p:sp>
          <p:nvSpPr>
            <p:cNvPr id="4367" name="Google Shape;4367;p7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8" name="Google Shape;4368;p73"/>
            <p:cNvGrpSpPr/>
            <p:nvPr/>
          </p:nvGrpSpPr>
          <p:grpSpPr>
            <a:xfrm>
              <a:off x="2205895" y="3637269"/>
              <a:ext cx="1089848" cy="724993"/>
              <a:chOff x="2205895" y="3637269"/>
              <a:chExt cx="1089848" cy="724993"/>
            </a:xfrm>
          </p:grpSpPr>
          <p:sp>
            <p:nvSpPr>
              <p:cNvPr id="4369" name="Google Shape;4369;p7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5" name="Google Shape;4375;p7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6" name="Google Shape;4376;p7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77" name="Google Shape;4377;p73"/>
            <p:cNvGrpSpPr/>
            <p:nvPr/>
          </p:nvGrpSpPr>
          <p:grpSpPr>
            <a:xfrm>
              <a:off x="3173850" y="3779426"/>
              <a:ext cx="145679" cy="70048"/>
              <a:chOff x="3173850" y="3779426"/>
              <a:chExt cx="145679" cy="70048"/>
            </a:xfrm>
          </p:grpSpPr>
          <p:cxnSp>
            <p:nvCxnSpPr>
              <p:cNvPr id="4378" name="Google Shape;4378;p7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79" name="Google Shape;4379;p7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73"/>
            <p:cNvGrpSpPr/>
            <p:nvPr/>
          </p:nvGrpSpPr>
          <p:grpSpPr>
            <a:xfrm>
              <a:off x="2183288" y="4139483"/>
              <a:ext cx="145133" cy="70048"/>
              <a:chOff x="2183288" y="4139483"/>
              <a:chExt cx="145133" cy="70048"/>
            </a:xfrm>
          </p:grpSpPr>
          <p:cxnSp>
            <p:nvCxnSpPr>
              <p:cNvPr id="4381" name="Google Shape;4381;p7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382" name="Google Shape;4382;p7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3" name="Google Shape;4383;p7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4" name="Google Shape;4384;p7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85" name="Google Shape;4385;p73"/>
            <p:cNvGrpSpPr/>
            <p:nvPr/>
          </p:nvGrpSpPr>
          <p:grpSpPr>
            <a:xfrm>
              <a:off x="2943836" y="4268886"/>
              <a:ext cx="60717" cy="122559"/>
              <a:chOff x="2943836" y="4268886"/>
              <a:chExt cx="60717" cy="122559"/>
            </a:xfrm>
          </p:grpSpPr>
          <p:sp>
            <p:nvSpPr>
              <p:cNvPr id="4386" name="Google Shape;4386;p7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7" name="Google Shape;4387;p7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388" name="Google Shape;4388;p73"/>
          <p:cNvGrpSpPr/>
          <p:nvPr/>
        </p:nvGrpSpPr>
        <p:grpSpPr>
          <a:xfrm>
            <a:off x="3409981" y="1496104"/>
            <a:ext cx="1675870" cy="758251"/>
            <a:chOff x="3530532" y="1496185"/>
            <a:chExt cx="1562000" cy="706730"/>
          </a:xfrm>
        </p:grpSpPr>
        <p:cxnSp>
          <p:nvCxnSpPr>
            <p:cNvPr id="4389" name="Google Shape;4389;p7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390" name="Google Shape;4390;p73"/>
            <p:cNvGrpSpPr/>
            <p:nvPr/>
          </p:nvGrpSpPr>
          <p:grpSpPr>
            <a:xfrm>
              <a:off x="3530532" y="1496185"/>
              <a:ext cx="323430" cy="463587"/>
              <a:chOff x="3530532" y="1496185"/>
              <a:chExt cx="323430" cy="463587"/>
            </a:xfrm>
          </p:grpSpPr>
          <p:grpSp>
            <p:nvGrpSpPr>
              <p:cNvPr id="4391" name="Google Shape;4391;p73"/>
              <p:cNvGrpSpPr/>
              <p:nvPr/>
            </p:nvGrpSpPr>
            <p:grpSpPr>
              <a:xfrm>
                <a:off x="3567462" y="1496185"/>
                <a:ext cx="286500" cy="361376"/>
                <a:chOff x="3567462" y="1496185"/>
                <a:chExt cx="286500" cy="361376"/>
              </a:xfrm>
            </p:grpSpPr>
            <p:cxnSp>
              <p:nvCxnSpPr>
                <p:cNvPr id="4392" name="Google Shape;4392;p7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93" name="Google Shape;4393;p7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4" name="Google Shape;4394;p7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73"/>
            <p:cNvGrpSpPr/>
            <p:nvPr/>
          </p:nvGrpSpPr>
          <p:grpSpPr>
            <a:xfrm>
              <a:off x="3891569" y="1779209"/>
              <a:ext cx="323945" cy="423706"/>
              <a:chOff x="3891569" y="1779209"/>
              <a:chExt cx="323945" cy="423706"/>
            </a:xfrm>
          </p:grpSpPr>
          <p:grpSp>
            <p:nvGrpSpPr>
              <p:cNvPr id="4396" name="Google Shape;4396;p73"/>
              <p:cNvGrpSpPr/>
              <p:nvPr/>
            </p:nvGrpSpPr>
            <p:grpSpPr>
              <a:xfrm>
                <a:off x="3929014" y="1881638"/>
                <a:ext cx="286500" cy="321278"/>
                <a:chOff x="3929014" y="1881638"/>
                <a:chExt cx="286500" cy="321278"/>
              </a:xfrm>
            </p:grpSpPr>
            <p:cxnSp>
              <p:nvCxnSpPr>
                <p:cNvPr id="4397" name="Google Shape;4397;p7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98" name="Google Shape;4398;p7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9" name="Google Shape;4399;p7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73"/>
            <p:cNvGrpSpPr/>
            <p:nvPr/>
          </p:nvGrpSpPr>
          <p:grpSpPr>
            <a:xfrm>
              <a:off x="4252606" y="1496185"/>
              <a:ext cx="324721" cy="463587"/>
              <a:chOff x="4252606" y="1496185"/>
              <a:chExt cx="324721" cy="463587"/>
            </a:xfrm>
          </p:grpSpPr>
          <p:grpSp>
            <p:nvGrpSpPr>
              <p:cNvPr id="4401" name="Google Shape;4401;p73"/>
              <p:cNvGrpSpPr/>
              <p:nvPr/>
            </p:nvGrpSpPr>
            <p:grpSpPr>
              <a:xfrm>
                <a:off x="4290828" y="1496185"/>
                <a:ext cx="286500" cy="361376"/>
                <a:chOff x="4290828" y="1496185"/>
                <a:chExt cx="286500" cy="361376"/>
              </a:xfrm>
            </p:grpSpPr>
            <p:cxnSp>
              <p:nvCxnSpPr>
                <p:cNvPr id="4402" name="Google Shape;4402;p7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03" name="Google Shape;4403;p7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4" name="Google Shape;4404;p7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73"/>
            <p:cNvGrpSpPr/>
            <p:nvPr/>
          </p:nvGrpSpPr>
          <p:grpSpPr>
            <a:xfrm>
              <a:off x="4613643" y="1763716"/>
              <a:ext cx="325308" cy="439200"/>
              <a:chOff x="4613643" y="1763716"/>
              <a:chExt cx="325308" cy="439200"/>
            </a:xfrm>
          </p:grpSpPr>
          <p:grpSp>
            <p:nvGrpSpPr>
              <p:cNvPr id="4406" name="Google Shape;4406;p73"/>
              <p:cNvGrpSpPr/>
              <p:nvPr/>
            </p:nvGrpSpPr>
            <p:grpSpPr>
              <a:xfrm>
                <a:off x="4652451" y="1879538"/>
                <a:ext cx="286500" cy="323378"/>
                <a:chOff x="4652451" y="1879538"/>
                <a:chExt cx="286500" cy="323378"/>
              </a:xfrm>
            </p:grpSpPr>
            <p:cxnSp>
              <p:nvCxnSpPr>
                <p:cNvPr id="4407" name="Google Shape;4407;p7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408" name="Google Shape;4408;p7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9" name="Google Shape;4409;p7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0" name="Google Shape;4410;p73"/>
          <p:cNvGrpSpPr/>
          <p:nvPr/>
        </p:nvGrpSpPr>
        <p:grpSpPr>
          <a:xfrm>
            <a:off x="3421841" y="2349730"/>
            <a:ext cx="1652173" cy="391517"/>
            <a:chOff x="3512551" y="2358270"/>
            <a:chExt cx="1597383" cy="378533"/>
          </a:xfrm>
        </p:grpSpPr>
        <p:cxnSp>
          <p:nvCxnSpPr>
            <p:cNvPr id="4411" name="Google Shape;4411;p73"/>
            <p:cNvCxnSpPr>
              <a:stCxn id="4412" idx="6"/>
              <a:endCxn id="441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414" name="Google Shape;4414;p73"/>
            <p:cNvGrpSpPr/>
            <p:nvPr/>
          </p:nvGrpSpPr>
          <p:grpSpPr>
            <a:xfrm>
              <a:off x="3512551" y="2358270"/>
              <a:ext cx="225647" cy="307714"/>
              <a:chOff x="2182679" y="2004714"/>
              <a:chExt cx="792300" cy="1080458"/>
            </a:xfrm>
          </p:grpSpPr>
          <p:cxnSp>
            <p:nvCxnSpPr>
              <p:cNvPr id="4415" name="Google Shape;4415;p73"/>
              <p:cNvCxnSpPr>
                <a:stCxn id="441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12" name="Google Shape;4412;p7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73"/>
            <p:cNvGrpSpPr/>
            <p:nvPr/>
          </p:nvGrpSpPr>
          <p:grpSpPr>
            <a:xfrm>
              <a:off x="3969644" y="2440153"/>
              <a:ext cx="225853" cy="296651"/>
              <a:chOff x="3775710" y="1729289"/>
              <a:chExt cx="136500" cy="179289"/>
            </a:xfrm>
          </p:grpSpPr>
          <p:cxnSp>
            <p:nvCxnSpPr>
              <p:cNvPr id="4418" name="Google Shape;4418;p7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419" name="Google Shape;4419;p7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73"/>
            <p:cNvGrpSpPr/>
            <p:nvPr/>
          </p:nvGrpSpPr>
          <p:grpSpPr>
            <a:xfrm>
              <a:off x="4427051" y="2358270"/>
              <a:ext cx="225647" cy="307714"/>
              <a:chOff x="5393704" y="2004714"/>
              <a:chExt cx="792300" cy="1080458"/>
            </a:xfrm>
          </p:grpSpPr>
          <p:cxnSp>
            <p:nvCxnSpPr>
              <p:cNvPr id="4422" name="Google Shape;4422;p73"/>
              <p:cNvCxnSpPr>
                <a:stCxn id="442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24" name="Google Shape;4424;p7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73"/>
            <p:cNvGrpSpPr/>
            <p:nvPr/>
          </p:nvGrpSpPr>
          <p:grpSpPr>
            <a:xfrm>
              <a:off x="4884287" y="2440252"/>
              <a:ext cx="225647" cy="296532"/>
              <a:chOff x="6999166" y="2292572"/>
              <a:chExt cx="792300" cy="1041192"/>
            </a:xfrm>
          </p:grpSpPr>
          <p:cxnSp>
            <p:nvCxnSpPr>
              <p:cNvPr id="4426" name="Google Shape;4426;p7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413" name="Google Shape;4413;p7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8" name="Google Shape;4428;p73"/>
          <p:cNvGrpSpPr/>
          <p:nvPr/>
        </p:nvGrpSpPr>
        <p:grpSpPr>
          <a:xfrm>
            <a:off x="6842649" y="1185930"/>
            <a:ext cx="1581844" cy="732818"/>
            <a:chOff x="634175" y="2986275"/>
            <a:chExt cx="3147949" cy="1458344"/>
          </a:xfrm>
        </p:grpSpPr>
        <p:cxnSp>
          <p:nvCxnSpPr>
            <p:cNvPr id="4429" name="Google Shape;4429;p73"/>
            <p:cNvCxnSpPr>
              <a:stCxn id="4430" idx="4"/>
              <a:endCxn id="443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432" name="Google Shape;4432;p73"/>
            <p:cNvCxnSpPr>
              <a:stCxn id="4431" idx="0"/>
              <a:endCxn id="443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34" name="Google Shape;4434;p73"/>
            <p:cNvCxnSpPr>
              <a:stCxn id="4433" idx="4"/>
              <a:endCxn id="443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36" name="Google Shape;4436;p73"/>
            <p:cNvCxnSpPr>
              <a:stCxn id="4435" idx="0"/>
              <a:endCxn id="443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437" name="Google Shape;4437;p7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33" name="Google Shape;4433;p7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30" name="Google Shape;4430;p7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35" name="Google Shape;4435;p7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31" name="Google Shape;4431;p7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438" name="Google Shape;4438;p73"/>
          <p:cNvGrpSpPr/>
          <p:nvPr/>
        </p:nvGrpSpPr>
        <p:grpSpPr>
          <a:xfrm>
            <a:off x="3410364" y="2880240"/>
            <a:ext cx="1675128" cy="313674"/>
            <a:chOff x="998425" y="1182125"/>
            <a:chExt cx="1065400" cy="199500"/>
          </a:xfrm>
        </p:grpSpPr>
        <p:sp>
          <p:nvSpPr>
            <p:cNvPr id="4439" name="Google Shape;4439;p7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73"/>
          <p:cNvGrpSpPr/>
          <p:nvPr/>
        </p:nvGrpSpPr>
        <p:grpSpPr>
          <a:xfrm>
            <a:off x="3410363" y="3836206"/>
            <a:ext cx="1675129" cy="525345"/>
            <a:chOff x="5194708" y="3484366"/>
            <a:chExt cx="3148148" cy="987304"/>
          </a:xfrm>
        </p:grpSpPr>
        <p:grpSp>
          <p:nvGrpSpPr>
            <p:cNvPr id="4445" name="Google Shape;4445;p73"/>
            <p:cNvGrpSpPr/>
            <p:nvPr/>
          </p:nvGrpSpPr>
          <p:grpSpPr>
            <a:xfrm>
              <a:off x="7531521" y="3484366"/>
              <a:ext cx="811335" cy="987304"/>
              <a:chOff x="3379425" y="1617275"/>
              <a:chExt cx="1090650" cy="1327200"/>
            </a:xfrm>
          </p:grpSpPr>
          <p:sp>
            <p:nvSpPr>
              <p:cNvPr id="4446" name="Google Shape;4446;p7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73"/>
            <p:cNvGrpSpPr/>
            <p:nvPr/>
          </p:nvGrpSpPr>
          <p:grpSpPr>
            <a:xfrm>
              <a:off x="6752546" y="3484366"/>
              <a:ext cx="811428" cy="987304"/>
              <a:chOff x="2332275" y="1617275"/>
              <a:chExt cx="1090775" cy="1327200"/>
            </a:xfrm>
          </p:grpSpPr>
          <p:sp>
            <p:nvSpPr>
              <p:cNvPr id="4450" name="Google Shape;4450;p7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73"/>
            <p:cNvGrpSpPr/>
            <p:nvPr/>
          </p:nvGrpSpPr>
          <p:grpSpPr>
            <a:xfrm>
              <a:off x="5973664" y="3484366"/>
              <a:ext cx="811335" cy="987304"/>
              <a:chOff x="1285250" y="1617275"/>
              <a:chExt cx="1090650" cy="1327200"/>
            </a:xfrm>
          </p:grpSpPr>
          <p:sp>
            <p:nvSpPr>
              <p:cNvPr id="4454" name="Google Shape;4454;p7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73"/>
            <p:cNvGrpSpPr/>
            <p:nvPr/>
          </p:nvGrpSpPr>
          <p:grpSpPr>
            <a:xfrm>
              <a:off x="5194708" y="3484366"/>
              <a:ext cx="811409" cy="987304"/>
              <a:chOff x="238125" y="1617275"/>
              <a:chExt cx="1090750" cy="1327200"/>
            </a:xfrm>
          </p:grpSpPr>
          <p:sp>
            <p:nvSpPr>
              <p:cNvPr id="4458" name="Google Shape;4458;p7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73"/>
          <p:cNvGrpSpPr/>
          <p:nvPr/>
        </p:nvGrpSpPr>
        <p:grpSpPr>
          <a:xfrm>
            <a:off x="6844048" y="2482095"/>
            <a:ext cx="1579046" cy="522230"/>
            <a:chOff x="6853641" y="2534077"/>
            <a:chExt cx="1515545" cy="501229"/>
          </a:xfrm>
        </p:grpSpPr>
        <p:grpSp>
          <p:nvGrpSpPr>
            <p:cNvPr id="4462" name="Google Shape;4462;p73"/>
            <p:cNvGrpSpPr/>
            <p:nvPr/>
          </p:nvGrpSpPr>
          <p:grpSpPr>
            <a:xfrm>
              <a:off x="6853641" y="2618923"/>
              <a:ext cx="1515545" cy="324556"/>
              <a:chOff x="6853641" y="2618923"/>
              <a:chExt cx="1515545" cy="324556"/>
            </a:xfrm>
          </p:grpSpPr>
          <p:sp>
            <p:nvSpPr>
              <p:cNvPr id="4463" name="Google Shape;4463;p7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8" name="Google Shape;4468;p7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73"/>
          <p:cNvGrpSpPr/>
          <p:nvPr/>
        </p:nvGrpSpPr>
        <p:grpSpPr>
          <a:xfrm>
            <a:off x="3438940" y="3357136"/>
            <a:ext cx="1617976" cy="346616"/>
            <a:chOff x="1808063" y="4294338"/>
            <a:chExt cx="3370782" cy="721817"/>
          </a:xfrm>
        </p:grpSpPr>
        <p:sp>
          <p:nvSpPr>
            <p:cNvPr id="4474" name="Google Shape;4474;p7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73"/>
          <p:cNvGrpSpPr/>
          <p:nvPr/>
        </p:nvGrpSpPr>
        <p:grpSpPr>
          <a:xfrm>
            <a:off x="5264936" y="4023886"/>
            <a:ext cx="1417067" cy="350605"/>
            <a:chOff x="4234950" y="2101012"/>
            <a:chExt cx="4219974" cy="1044090"/>
          </a:xfrm>
        </p:grpSpPr>
        <p:sp>
          <p:nvSpPr>
            <p:cNvPr id="4485" name="Google Shape;4485;p7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73"/>
          <p:cNvGrpSpPr/>
          <p:nvPr/>
        </p:nvGrpSpPr>
        <p:grpSpPr>
          <a:xfrm>
            <a:off x="6840408" y="2014643"/>
            <a:ext cx="1586327" cy="371557"/>
            <a:chOff x="1247650" y="2075423"/>
            <a:chExt cx="6648477" cy="1557238"/>
          </a:xfrm>
        </p:grpSpPr>
        <p:sp>
          <p:nvSpPr>
            <p:cNvPr id="4502" name="Google Shape;4502;p7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73"/>
          <p:cNvGrpSpPr/>
          <p:nvPr/>
        </p:nvGrpSpPr>
        <p:grpSpPr>
          <a:xfrm>
            <a:off x="5271678" y="1167833"/>
            <a:ext cx="1415601" cy="1648533"/>
            <a:chOff x="1839112" y="2209163"/>
            <a:chExt cx="1918159" cy="2233784"/>
          </a:xfrm>
        </p:grpSpPr>
        <p:sp>
          <p:nvSpPr>
            <p:cNvPr id="4509" name="Google Shape;4509;p7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2" name="Google Shape;4512;p73"/>
            <p:cNvCxnSpPr>
              <a:stCxn id="4509" idx="6"/>
              <a:endCxn id="451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13" name="Google Shape;4513;p73"/>
            <p:cNvCxnSpPr>
              <a:stCxn id="4510" idx="4"/>
              <a:endCxn id="451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515" name="Google Shape;4515;p73"/>
            <p:cNvCxnSpPr>
              <a:stCxn id="4514" idx="6"/>
              <a:endCxn id="451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16" name="Google Shape;4516;p73"/>
            <p:cNvCxnSpPr>
              <a:stCxn id="4511" idx="4"/>
              <a:endCxn id="451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514" name="Google Shape;4514;p7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9" name="Google Shape;4519;p73"/>
            <p:cNvCxnSpPr>
              <a:endCxn id="451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520" name="Google Shape;4520;p73"/>
          <p:cNvGrpSpPr/>
          <p:nvPr/>
        </p:nvGrpSpPr>
        <p:grpSpPr>
          <a:xfrm>
            <a:off x="3428944" y="1185917"/>
            <a:ext cx="1637968" cy="154942"/>
            <a:chOff x="238125" y="2506075"/>
            <a:chExt cx="7115411" cy="673075"/>
          </a:xfrm>
        </p:grpSpPr>
        <p:sp>
          <p:nvSpPr>
            <p:cNvPr id="4521" name="Google Shape;4521;p7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73"/>
          <p:cNvGrpSpPr/>
          <p:nvPr/>
        </p:nvGrpSpPr>
        <p:grpSpPr>
          <a:xfrm>
            <a:off x="1969680" y="1500635"/>
            <a:ext cx="1262932" cy="785408"/>
            <a:chOff x="548861" y="389676"/>
            <a:chExt cx="3843371" cy="2390163"/>
          </a:xfrm>
        </p:grpSpPr>
        <p:cxnSp>
          <p:nvCxnSpPr>
            <p:cNvPr id="4527" name="Google Shape;4527;p7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28" name="Google Shape;4528;p7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29" name="Google Shape;4529;p7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30" name="Google Shape;4530;p7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531" name="Google Shape;4531;p7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532" name="Google Shape;4532;p7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3" name="Google Shape;4533;p7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534" name="Google Shape;4534;p7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73"/>
          <p:cNvGrpSpPr/>
          <p:nvPr/>
        </p:nvGrpSpPr>
        <p:grpSpPr>
          <a:xfrm>
            <a:off x="757812" y="2607512"/>
            <a:ext cx="1412054" cy="633562"/>
            <a:chOff x="1187400" y="2529299"/>
            <a:chExt cx="6769193" cy="2241903"/>
          </a:xfrm>
        </p:grpSpPr>
        <p:sp>
          <p:nvSpPr>
            <p:cNvPr id="4541" name="Google Shape;4541;p7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42" name="Google Shape;4542;p7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43" name="Google Shape;4543;p7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44" name="Google Shape;4544;p7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45" name="Google Shape;4545;p7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46" name="Google Shape;4546;p7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47" name="Google Shape;4547;p7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48" name="Google Shape;4548;p73"/>
            <p:cNvCxnSpPr>
              <a:stCxn id="4541" idx="2"/>
              <a:endCxn id="454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49" name="Google Shape;4549;p73"/>
            <p:cNvCxnSpPr>
              <a:stCxn id="4543" idx="0"/>
              <a:endCxn id="454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50" name="Google Shape;4550;p73"/>
            <p:cNvCxnSpPr>
              <a:stCxn id="4543" idx="2"/>
              <a:endCxn id="454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51" name="Google Shape;4551;p73"/>
            <p:cNvCxnSpPr>
              <a:stCxn id="4544" idx="0"/>
              <a:endCxn id="454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52" name="Google Shape;4552;p73"/>
            <p:cNvCxnSpPr>
              <a:stCxn id="4542" idx="2"/>
              <a:endCxn id="454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53" name="Google Shape;4553;p73"/>
            <p:cNvCxnSpPr>
              <a:stCxn id="4546" idx="0"/>
              <a:endCxn id="454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54" name="Google Shape;4554;p73"/>
          <p:cNvGrpSpPr/>
          <p:nvPr/>
        </p:nvGrpSpPr>
        <p:grpSpPr>
          <a:xfrm>
            <a:off x="6844058" y="3100221"/>
            <a:ext cx="1579035" cy="540873"/>
            <a:chOff x="6895650" y="3126697"/>
            <a:chExt cx="1436662" cy="492105"/>
          </a:xfrm>
        </p:grpSpPr>
        <p:sp>
          <p:nvSpPr>
            <p:cNvPr id="4555" name="Google Shape;4555;p7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0" name="Google Shape;4560;p73"/>
            <p:cNvGrpSpPr/>
            <p:nvPr/>
          </p:nvGrpSpPr>
          <p:grpSpPr>
            <a:xfrm>
              <a:off x="6995957" y="3335810"/>
              <a:ext cx="1230393" cy="71754"/>
              <a:chOff x="6995957" y="3287964"/>
              <a:chExt cx="1230393" cy="71754"/>
            </a:xfrm>
          </p:grpSpPr>
          <p:sp>
            <p:nvSpPr>
              <p:cNvPr id="4561" name="Google Shape;4561;p7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6" name="Google Shape;4566;p73"/>
          <p:cNvGrpSpPr/>
          <p:nvPr/>
        </p:nvGrpSpPr>
        <p:grpSpPr>
          <a:xfrm>
            <a:off x="6842640" y="3736984"/>
            <a:ext cx="1581862" cy="650625"/>
            <a:chOff x="6777990" y="3710194"/>
            <a:chExt cx="1646915" cy="677382"/>
          </a:xfrm>
        </p:grpSpPr>
        <p:grpSp>
          <p:nvGrpSpPr>
            <p:cNvPr id="4567" name="Google Shape;4567;p73"/>
            <p:cNvGrpSpPr/>
            <p:nvPr/>
          </p:nvGrpSpPr>
          <p:grpSpPr>
            <a:xfrm>
              <a:off x="6777990" y="3874492"/>
              <a:ext cx="411129" cy="513083"/>
              <a:chOff x="6777990" y="3874492"/>
              <a:chExt cx="411129" cy="513083"/>
            </a:xfrm>
          </p:grpSpPr>
          <p:cxnSp>
            <p:nvCxnSpPr>
              <p:cNvPr id="4568" name="Google Shape;4568;p7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69" name="Google Shape;4569;p7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73"/>
            <p:cNvGrpSpPr/>
            <p:nvPr/>
          </p:nvGrpSpPr>
          <p:grpSpPr>
            <a:xfrm>
              <a:off x="7188425" y="3710194"/>
              <a:ext cx="411123" cy="520535"/>
              <a:chOff x="7188425" y="3710194"/>
              <a:chExt cx="411123" cy="520535"/>
            </a:xfrm>
          </p:grpSpPr>
          <p:cxnSp>
            <p:nvCxnSpPr>
              <p:cNvPr id="4571" name="Google Shape;4571;p7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72" name="Google Shape;4572;p7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73"/>
            <p:cNvGrpSpPr/>
            <p:nvPr/>
          </p:nvGrpSpPr>
          <p:grpSpPr>
            <a:xfrm>
              <a:off x="7603341" y="3874492"/>
              <a:ext cx="411474" cy="513083"/>
              <a:chOff x="7603341" y="3874492"/>
              <a:chExt cx="411474" cy="513083"/>
            </a:xfrm>
          </p:grpSpPr>
          <p:cxnSp>
            <p:nvCxnSpPr>
              <p:cNvPr id="4574" name="Google Shape;4574;p7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75" name="Google Shape;4575;p7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73"/>
            <p:cNvGrpSpPr/>
            <p:nvPr/>
          </p:nvGrpSpPr>
          <p:grpSpPr>
            <a:xfrm>
              <a:off x="8013776" y="3722847"/>
              <a:ext cx="411129" cy="507881"/>
              <a:chOff x="8013776" y="3722847"/>
              <a:chExt cx="411129" cy="507881"/>
            </a:xfrm>
          </p:grpSpPr>
          <p:cxnSp>
            <p:nvCxnSpPr>
              <p:cNvPr id="4577" name="Google Shape;4577;p7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78" name="Google Shape;4578;p7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9" name="Google Shape;4579;p73"/>
          <p:cNvGrpSpPr/>
          <p:nvPr/>
        </p:nvGrpSpPr>
        <p:grpSpPr>
          <a:xfrm>
            <a:off x="5262155" y="2909824"/>
            <a:ext cx="1421889" cy="1020603"/>
            <a:chOff x="5190863" y="2824811"/>
            <a:chExt cx="1544860" cy="1108869"/>
          </a:xfrm>
        </p:grpSpPr>
        <p:grpSp>
          <p:nvGrpSpPr>
            <p:cNvPr id="4580" name="Google Shape;4580;p73"/>
            <p:cNvGrpSpPr/>
            <p:nvPr/>
          </p:nvGrpSpPr>
          <p:grpSpPr>
            <a:xfrm>
              <a:off x="5938695" y="3176919"/>
              <a:ext cx="685761" cy="404739"/>
              <a:chOff x="5938695" y="3176919"/>
              <a:chExt cx="685761" cy="404739"/>
            </a:xfrm>
          </p:grpSpPr>
          <p:grpSp>
            <p:nvGrpSpPr>
              <p:cNvPr id="4581" name="Google Shape;4581;p73"/>
              <p:cNvGrpSpPr/>
              <p:nvPr/>
            </p:nvGrpSpPr>
            <p:grpSpPr>
              <a:xfrm>
                <a:off x="5938695" y="3176919"/>
                <a:ext cx="685761" cy="404739"/>
                <a:chOff x="5938695" y="3176919"/>
                <a:chExt cx="685761" cy="404739"/>
              </a:xfrm>
            </p:grpSpPr>
            <p:sp>
              <p:nvSpPr>
                <p:cNvPr id="4582" name="Google Shape;4582;p7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4" name="Google Shape;4584;p7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73"/>
            <p:cNvGrpSpPr/>
            <p:nvPr/>
          </p:nvGrpSpPr>
          <p:grpSpPr>
            <a:xfrm>
              <a:off x="5305233" y="3176835"/>
              <a:ext cx="685971" cy="404655"/>
              <a:chOff x="5305233" y="3176835"/>
              <a:chExt cx="685971" cy="404655"/>
            </a:xfrm>
          </p:grpSpPr>
          <p:grpSp>
            <p:nvGrpSpPr>
              <p:cNvPr id="4586" name="Google Shape;4586;p73"/>
              <p:cNvGrpSpPr/>
              <p:nvPr/>
            </p:nvGrpSpPr>
            <p:grpSpPr>
              <a:xfrm>
                <a:off x="5305233" y="3176835"/>
                <a:ext cx="685971" cy="404655"/>
                <a:chOff x="5305233" y="3176835"/>
                <a:chExt cx="685971" cy="404655"/>
              </a:xfrm>
            </p:grpSpPr>
            <p:sp>
              <p:nvSpPr>
                <p:cNvPr id="4587" name="Google Shape;4587;p7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9" name="Google Shape;4589;p7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0" name="Google Shape;4590;p7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73"/>
            <p:cNvGrpSpPr/>
            <p:nvPr/>
          </p:nvGrpSpPr>
          <p:grpSpPr>
            <a:xfrm>
              <a:off x="5657361" y="2824811"/>
              <a:ext cx="1078361" cy="404655"/>
              <a:chOff x="5657361" y="2824811"/>
              <a:chExt cx="1078361" cy="404655"/>
            </a:xfrm>
          </p:grpSpPr>
          <p:grpSp>
            <p:nvGrpSpPr>
              <p:cNvPr id="4592" name="Google Shape;4592;p73"/>
              <p:cNvGrpSpPr/>
              <p:nvPr/>
            </p:nvGrpSpPr>
            <p:grpSpPr>
              <a:xfrm>
                <a:off x="5657361" y="2824811"/>
                <a:ext cx="1078361" cy="404655"/>
                <a:chOff x="5657361" y="2824811"/>
                <a:chExt cx="1078361" cy="404655"/>
              </a:xfrm>
            </p:grpSpPr>
            <p:grpSp>
              <p:nvGrpSpPr>
                <p:cNvPr id="4593" name="Google Shape;4593;p73"/>
                <p:cNvGrpSpPr/>
                <p:nvPr/>
              </p:nvGrpSpPr>
              <p:grpSpPr>
                <a:xfrm>
                  <a:off x="5938485" y="2824811"/>
                  <a:ext cx="797237" cy="404655"/>
                  <a:chOff x="5938485" y="2824811"/>
                  <a:chExt cx="797237" cy="404655"/>
                </a:xfrm>
              </p:grpSpPr>
              <p:sp>
                <p:nvSpPr>
                  <p:cNvPr id="4594" name="Google Shape;4594;p7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6" name="Google Shape;4596;p7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7" name="Google Shape;4597;p7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73"/>
            <p:cNvGrpSpPr/>
            <p:nvPr/>
          </p:nvGrpSpPr>
          <p:grpSpPr>
            <a:xfrm>
              <a:off x="5190863" y="3528942"/>
              <a:ext cx="1078026" cy="404739"/>
              <a:chOff x="5190863" y="3528942"/>
              <a:chExt cx="1078026" cy="404739"/>
            </a:xfrm>
          </p:grpSpPr>
          <p:sp>
            <p:nvSpPr>
              <p:cNvPr id="4599" name="Google Shape;4599;p7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0" name="Google Shape;4600;p73"/>
              <p:cNvGrpSpPr/>
              <p:nvPr/>
            </p:nvGrpSpPr>
            <p:grpSpPr>
              <a:xfrm>
                <a:off x="5190863" y="3528942"/>
                <a:ext cx="1078026" cy="404739"/>
                <a:chOff x="5190863" y="3528942"/>
                <a:chExt cx="1078026" cy="404739"/>
              </a:xfrm>
            </p:grpSpPr>
            <p:sp>
              <p:nvSpPr>
                <p:cNvPr id="4601" name="Google Shape;4601;p7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03" name="Google Shape;4603;p73"/>
          <p:cNvGrpSpPr/>
          <p:nvPr/>
        </p:nvGrpSpPr>
        <p:grpSpPr>
          <a:xfrm>
            <a:off x="728162" y="1474292"/>
            <a:ext cx="1086719" cy="879487"/>
            <a:chOff x="803162" y="1474292"/>
            <a:chExt cx="1086719" cy="879487"/>
          </a:xfrm>
        </p:grpSpPr>
        <p:grpSp>
          <p:nvGrpSpPr>
            <p:cNvPr id="4604" name="Google Shape;4604;p73"/>
            <p:cNvGrpSpPr/>
            <p:nvPr/>
          </p:nvGrpSpPr>
          <p:grpSpPr>
            <a:xfrm>
              <a:off x="803162" y="1625948"/>
              <a:ext cx="445856" cy="576579"/>
              <a:chOff x="803162" y="1625948"/>
              <a:chExt cx="445856" cy="576579"/>
            </a:xfrm>
          </p:grpSpPr>
          <p:sp>
            <p:nvSpPr>
              <p:cNvPr id="4605" name="Google Shape;4605;p7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6" name="Google Shape;4606;p73"/>
              <p:cNvGrpSpPr/>
              <p:nvPr/>
            </p:nvGrpSpPr>
            <p:grpSpPr>
              <a:xfrm>
                <a:off x="1056023" y="1625948"/>
                <a:ext cx="192995" cy="576579"/>
                <a:chOff x="1056023" y="1625948"/>
                <a:chExt cx="192995" cy="576579"/>
              </a:xfrm>
            </p:grpSpPr>
            <p:sp>
              <p:nvSpPr>
                <p:cNvPr id="4607" name="Google Shape;4607;p7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2" name="Google Shape;4612;p73"/>
            <p:cNvGrpSpPr/>
            <p:nvPr/>
          </p:nvGrpSpPr>
          <p:grpSpPr>
            <a:xfrm>
              <a:off x="1371406" y="1474292"/>
              <a:ext cx="518475" cy="879487"/>
              <a:chOff x="1398231" y="1474292"/>
              <a:chExt cx="518475" cy="879487"/>
            </a:xfrm>
          </p:grpSpPr>
          <p:grpSp>
            <p:nvGrpSpPr>
              <p:cNvPr id="4613" name="Google Shape;4613;p73"/>
              <p:cNvGrpSpPr/>
              <p:nvPr/>
            </p:nvGrpSpPr>
            <p:grpSpPr>
              <a:xfrm>
                <a:off x="1398231" y="1474292"/>
                <a:ext cx="518475" cy="341643"/>
                <a:chOff x="1398231" y="1474292"/>
                <a:chExt cx="518475" cy="341643"/>
              </a:xfrm>
            </p:grpSpPr>
            <p:sp>
              <p:nvSpPr>
                <p:cNvPr id="4614" name="Google Shape;4614;p7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5" name="Google Shape;4615;p73"/>
                <p:cNvGrpSpPr/>
                <p:nvPr/>
              </p:nvGrpSpPr>
              <p:grpSpPr>
                <a:xfrm>
                  <a:off x="1616453" y="1474292"/>
                  <a:ext cx="300253" cy="341643"/>
                  <a:chOff x="1616453" y="1475379"/>
                  <a:chExt cx="300253" cy="341643"/>
                </a:xfrm>
              </p:grpSpPr>
              <p:sp>
                <p:nvSpPr>
                  <p:cNvPr id="4616" name="Google Shape;4616;p7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3" name="Google Shape;4623;p73"/>
                  <p:cNvGrpSpPr/>
                  <p:nvPr/>
                </p:nvGrpSpPr>
                <p:grpSpPr>
                  <a:xfrm>
                    <a:off x="1839639" y="1475379"/>
                    <a:ext cx="77067" cy="341643"/>
                    <a:chOff x="1839639" y="1475379"/>
                    <a:chExt cx="77067" cy="341643"/>
                  </a:xfrm>
                </p:grpSpPr>
                <p:sp>
                  <p:nvSpPr>
                    <p:cNvPr id="4624" name="Google Shape;4624;p7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26" name="Google Shape;4626;p73"/>
              <p:cNvGrpSpPr/>
              <p:nvPr/>
            </p:nvGrpSpPr>
            <p:grpSpPr>
              <a:xfrm>
                <a:off x="1398451" y="2012951"/>
                <a:ext cx="518255" cy="340828"/>
                <a:chOff x="1398451" y="2012951"/>
                <a:chExt cx="518255" cy="340828"/>
              </a:xfrm>
            </p:grpSpPr>
            <p:sp>
              <p:nvSpPr>
                <p:cNvPr id="4627" name="Google Shape;4627;p7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8" name="Google Shape;4628;p73"/>
                <p:cNvGrpSpPr/>
                <p:nvPr/>
              </p:nvGrpSpPr>
              <p:grpSpPr>
                <a:xfrm>
                  <a:off x="1616453" y="2012951"/>
                  <a:ext cx="300253" cy="340828"/>
                  <a:chOff x="1616453" y="2013538"/>
                  <a:chExt cx="300253" cy="340828"/>
                </a:xfrm>
              </p:grpSpPr>
              <p:sp>
                <p:nvSpPr>
                  <p:cNvPr id="4629" name="Google Shape;4629;p7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6" name="Google Shape;4636;p73"/>
                  <p:cNvGrpSpPr/>
                  <p:nvPr/>
                </p:nvGrpSpPr>
                <p:grpSpPr>
                  <a:xfrm>
                    <a:off x="1839639" y="2013538"/>
                    <a:ext cx="77067" cy="340828"/>
                    <a:chOff x="1839639" y="2013538"/>
                    <a:chExt cx="77067" cy="340828"/>
                  </a:xfrm>
                </p:grpSpPr>
                <p:sp>
                  <p:nvSpPr>
                    <p:cNvPr id="4637" name="Google Shape;4637;p7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39" name="Google Shape;4639;p73"/>
          <p:cNvGrpSpPr/>
          <p:nvPr/>
        </p:nvGrpSpPr>
        <p:grpSpPr>
          <a:xfrm>
            <a:off x="724986" y="3605478"/>
            <a:ext cx="1368681" cy="682918"/>
            <a:chOff x="724986" y="3605478"/>
            <a:chExt cx="1368681" cy="682918"/>
          </a:xfrm>
        </p:grpSpPr>
        <p:grpSp>
          <p:nvGrpSpPr>
            <p:cNvPr id="4640" name="Google Shape;4640;p73"/>
            <p:cNvGrpSpPr/>
            <p:nvPr/>
          </p:nvGrpSpPr>
          <p:grpSpPr>
            <a:xfrm>
              <a:off x="1289102" y="3823629"/>
              <a:ext cx="240442" cy="250435"/>
              <a:chOff x="-165066" y="3843615"/>
              <a:chExt cx="221259" cy="230455"/>
            </a:xfrm>
          </p:grpSpPr>
          <p:sp>
            <p:nvSpPr>
              <p:cNvPr id="4641" name="Google Shape;4641;p7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73"/>
            <p:cNvGrpSpPr/>
            <p:nvPr/>
          </p:nvGrpSpPr>
          <p:grpSpPr>
            <a:xfrm>
              <a:off x="724986" y="3605478"/>
              <a:ext cx="1368681" cy="682918"/>
              <a:chOff x="724986" y="3605478"/>
              <a:chExt cx="1368681" cy="682918"/>
            </a:xfrm>
          </p:grpSpPr>
          <p:grpSp>
            <p:nvGrpSpPr>
              <p:cNvPr id="4662" name="Google Shape;4662;p73"/>
              <p:cNvGrpSpPr/>
              <p:nvPr/>
            </p:nvGrpSpPr>
            <p:grpSpPr>
              <a:xfrm>
                <a:off x="1498221" y="4047614"/>
                <a:ext cx="529172" cy="240783"/>
                <a:chOff x="1498221" y="4047614"/>
                <a:chExt cx="529172" cy="240783"/>
              </a:xfrm>
            </p:grpSpPr>
            <p:grpSp>
              <p:nvGrpSpPr>
                <p:cNvPr id="4663" name="Google Shape;4663;p73"/>
                <p:cNvGrpSpPr/>
                <p:nvPr/>
              </p:nvGrpSpPr>
              <p:grpSpPr>
                <a:xfrm>
                  <a:off x="1826655" y="4224370"/>
                  <a:ext cx="200738" cy="25631"/>
                  <a:chOff x="1826655" y="4224370"/>
                  <a:chExt cx="200738" cy="25631"/>
                </a:xfrm>
              </p:grpSpPr>
              <p:sp>
                <p:nvSpPr>
                  <p:cNvPr id="4664" name="Google Shape;4664;p7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73"/>
                <p:cNvGrpSpPr/>
                <p:nvPr/>
              </p:nvGrpSpPr>
              <p:grpSpPr>
                <a:xfrm>
                  <a:off x="1498221" y="4047614"/>
                  <a:ext cx="328444" cy="240783"/>
                  <a:chOff x="1498221" y="4047614"/>
                  <a:chExt cx="328444" cy="240783"/>
                </a:xfrm>
              </p:grpSpPr>
              <p:sp>
                <p:nvSpPr>
                  <p:cNvPr id="4667" name="Google Shape;4667;p7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8" name="Google Shape;4668;p73"/>
                  <p:cNvGrpSpPr/>
                  <p:nvPr/>
                </p:nvGrpSpPr>
                <p:grpSpPr>
                  <a:xfrm>
                    <a:off x="1498221" y="4047614"/>
                    <a:ext cx="150566" cy="190416"/>
                    <a:chOff x="1498221" y="4047614"/>
                    <a:chExt cx="150566" cy="190416"/>
                  </a:xfrm>
                </p:grpSpPr>
                <p:sp>
                  <p:nvSpPr>
                    <p:cNvPr id="4669" name="Google Shape;4669;p7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71" name="Google Shape;4671;p73"/>
              <p:cNvGrpSpPr/>
              <p:nvPr/>
            </p:nvGrpSpPr>
            <p:grpSpPr>
              <a:xfrm>
                <a:off x="1560718" y="3800594"/>
                <a:ext cx="532948" cy="302090"/>
                <a:chOff x="1560718" y="3800594"/>
                <a:chExt cx="532948" cy="302090"/>
              </a:xfrm>
            </p:grpSpPr>
            <p:grpSp>
              <p:nvGrpSpPr>
                <p:cNvPr id="4672" name="Google Shape;4672;p73"/>
                <p:cNvGrpSpPr/>
                <p:nvPr/>
              </p:nvGrpSpPr>
              <p:grpSpPr>
                <a:xfrm>
                  <a:off x="1912179" y="3827344"/>
                  <a:ext cx="181487" cy="25631"/>
                  <a:chOff x="1912179" y="3827344"/>
                  <a:chExt cx="181487" cy="25631"/>
                </a:xfrm>
              </p:grpSpPr>
              <p:sp>
                <p:nvSpPr>
                  <p:cNvPr id="4673" name="Google Shape;4673;p7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73"/>
                <p:cNvGrpSpPr/>
                <p:nvPr/>
              </p:nvGrpSpPr>
              <p:grpSpPr>
                <a:xfrm>
                  <a:off x="1912179" y="4044505"/>
                  <a:ext cx="181487" cy="25622"/>
                  <a:chOff x="1912179" y="4044506"/>
                  <a:chExt cx="181487" cy="25622"/>
                </a:xfrm>
              </p:grpSpPr>
              <p:sp>
                <p:nvSpPr>
                  <p:cNvPr id="4676" name="Google Shape;4676;p7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73"/>
                <p:cNvGrpSpPr/>
                <p:nvPr/>
              </p:nvGrpSpPr>
              <p:grpSpPr>
                <a:xfrm>
                  <a:off x="1560718" y="3800594"/>
                  <a:ext cx="351472" cy="302090"/>
                  <a:chOff x="1560718" y="3800594"/>
                  <a:chExt cx="351472" cy="302090"/>
                </a:xfrm>
              </p:grpSpPr>
              <p:grpSp>
                <p:nvGrpSpPr>
                  <p:cNvPr id="4679" name="Google Shape;4679;p73"/>
                  <p:cNvGrpSpPr/>
                  <p:nvPr/>
                </p:nvGrpSpPr>
                <p:grpSpPr>
                  <a:xfrm>
                    <a:off x="1560718" y="3842857"/>
                    <a:ext cx="173586" cy="217131"/>
                    <a:chOff x="1560718" y="3842857"/>
                    <a:chExt cx="173586" cy="217131"/>
                  </a:xfrm>
                </p:grpSpPr>
                <p:sp>
                  <p:nvSpPr>
                    <p:cNvPr id="4680" name="Google Shape;4680;p7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3" name="Google Shape;4683;p7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85" name="Google Shape;4685;p7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6" name="Google Shape;4686;p73"/>
              <p:cNvGrpSpPr/>
              <p:nvPr/>
            </p:nvGrpSpPr>
            <p:grpSpPr>
              <a:xfrm>
                <a:off x="785350" y="3605478"/>
                <a:ext cx="535311" cy="249245"/>
                <a:chOff x="785350" y="3605478"/>
                <a:chExt cx="535311" cy="249245"/>
              </a:xfrm>
            </p:grpSpPr>
            <p:grpSp>
              <p:nvGrpSpPr>
                <p:cNvPr id="4687" name="Google Shape;4687;p73"/>
                <p:cNvGrpSpPr/>
                <p:nvPr/>
              </p:nvGrpSpPr>
              <p:grpSpPr>
                <a:xfrm>
                  <a:off x="785350" y="3605478"/>
                  <a:ext cx="376191" cy="102736"/>
                  <a:chOff x="785350" y="3605478"/>
                  <a:chExt cx="376191" cy="102736"/>
                </a:xfrm>
              </p:grpSpPr>
              <p:sp>
                <p:nvSpPr>
                  <p:cNvPr id="4688" name="Google Shape;4688;p7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73"/>
                <p:cNvGrpSpPr/>
                <p:nvPr/>
              </p:nvGrpSpPr>
              <p:grpSpPr>
                <a:xfrm>
                  <a:off x="1161530" y="3655851"/>
                  <a:ext cx="159131" cy="198872"/>
                  <a:chOff x="1161530" y="3655851"/>
                  <a:chExt cx="159131" cy="198872"/>
                </a:xfrm>
              </p:grpSpPr>
              <p:sp>
                <p:nvSpPr>
                  <p:cNvPr id="4692" name="Google Shape;4692;p7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4" name="Google Shape;4694;p73"/>
              <p:cNvGrpSpPr/>
              <p:nvPr/>
            </p:nvGrpSpPr>
            <p:grpSpPr>
              <a:xfrm>
                <a:off x="785350" y="4047614"/>
                <a:ext cx="535311" cy="240783"/>
                <a:chOff x="785350" y="4047614"/>
                <a:chExt cx="535311" cy="240783"/>
              </a:xfrm>
            </p:grpSpPr>
            <p:grpSp>
              <p:nvGrpSpPr>
                <p:cNvPr id="4695" name="Google Shape;4695;p73"/>
                <p:cNvGrpSpPr/>
                <p:nvPr/>
              </p:nvGrpSpPr>
              <p:grpSpPr>
                <a:xfrm>
                  <a:off x="1161636" y="4047614"/>
                  <a:ext cx="159025" cy="190415"/>
                  <a:chOff x="1161636" y="4047614"/>
                  <a:chExt cx="159025" cy="190415"/>
                </a:xfrm>
              </p:grpSpPr>
              <p:sp>
                <p:nvSpPr>
                  <p:cNvPr id="4696" name="Google Shape;4696;p7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3"/>
                <p:cNvGrpSpPr/>
                <p:nvPr/>
              </p:nvGrpSpPr>
              <p:grpSpPr>
                <a:xfrm>
                  <a:off x="785350" y="4185661"/>
                  <a:ext cx="376191" cy="102736"/>
                  <a:chOff x="785350" y="4185661"/>
                  <a:chExt cx="376191" cy="102736"/>
                </a:xfrm>
              </p:grpSpPr>
              <p:sp>
                <p:nvSpPr>
                  <p:cNvPr id="4699" name="Google Shape;4699;p7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2" name="Google Shape;4702;p73"/>
              <p:cNvGrpSpPr/>
              <p:nvPr/>
            </p:nvGrpSpPr>
            <p:grpSpPr>
              <a:xfrm>
                <a:off x="1501054" y="3605478"/>
                <a:ext cx="526340" cy="249240"/>
                <a:chOff x="1501054" y="3605478"/>
                <a:chExt cx="526340" cy="249240"/>
              </a:xfrm>
            </p:grpSpPr>
            <p:grpSp>
              <p:nvGrpSpPr>
                <p:cNvPr id="4703" name="Google Shape;4703;p73"/>
                <p:cNvGrpSpPr/>
                <p:nvPr/>
              </p:nvGrpSpPr>
              <p:grpSpPr>
                <a:xfrm>
                  <a:off x="1834208" y="3643867"/>
                  <a:ext cx="193185" cy="25622"/>
                  <a:chOff x="1834208" y="3643867"/>
                  <a:chExt cx="193185" cy="25622"/>
                </a:xfrm>
              </p:grpSpPr>
              <p:sp>
                <p:nvSpPr>
                  <p:cNvPr id="4704" name="Google Shape;4704;p7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73"/>
                <p:cNvGrpSpPr/>
                <p:nvPr/>
              </p:nvGrpSpPr>
              <p:grpSpPr>
                <a:xfrm>
                  <a:off x="1501054" y="3605478"/>
                  <a:ext cx="333165" cy="249240"/>
                  <a:chOff x="1501054" y="3605478"/>
                  <a:chExt cx="333165" cy="249240"/>
                </a:xfrm>
              </p:grpSpPr>
              <p:sp>
                <p:nvSpPr>
                  <p:cNvPr id="4707" name="Google Shape;4707;p7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8" name="Google Shape;4708;p73"/>
                  <p:cNvGrpSpPr/>
                  <p:nvPr/>
                </p:nvGrpSpPr>
                <p:grpSpPr>
                  <a:xfrm>
                    <a:off x="1501054" y="3655851"/>
                    <a:ext cx="155286" cy="198867"/>
                    <a:chOff x="1501054" y="3655851"/>
                    <a:chExt cx="155286" cy="198867"/>
                  </a:xfrm>
                </p:grpSpPr>
                <p:sp>
                  <p:nvSpPr>
                    <p:cNvPr id="4709" name="Google Shape;4709;p7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1" name="Google Shape;4711;p73"/>
              <p:cNvGrpSpPr/>
              <p:nvPr/>
            </p:nvGrpSpPr>
            <p:grpSpPr>
              <a:xfrm>
                <a:off x="724986" y="3800594"/>
                <a:ext cx="532950" cy="302090"/>
                <a:chOff x="724986" y="3800594"/>
                <a:chExt cx="532950" cy="302090"/>
              </a:xfrm>
            </p:grpSpPr>
            <p:grpSp>
              <p:nvGrpSpPr>
                <p:cNvPr id="4712" name="Google Shape;4712;p73"/>
                <p:cNvGrpSpPr/>
                <p:nvPr/>
              </p:nvGrpSpPr>
              <p:grpSpPr>
                <a:xfrm>
                  <a:off x="724986" y="4044367"/>
                  <a:ext cx="181314" cy="25626"/>
                  <a:chOff x="724986" y="4044367"/>
                  <a:chExt cx="181314" cy="25626"/>
                </a:xfrm>
              </p:grpSpPr>
              <p:sp>
                <p:nvSpPr>
                  <p:cNvPr id="4713" name="Google Shape;4713;p7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73"/>
                <p:cNvGrpSpPr/>
                <p:nvPr/>
              </p:nvGrpSpPr>
              <p:grpSpPr>
                <a:xfrm>
                  <a:off x="906290" y="3800594"/>
                  <a:ext cx="351646" cy="302090"/>
                  <a:chOff x="906290" y="3800594"/>
                  <a:chExt cx="351646" cy="302090"/>
                </a:xfrm>
              </p:grpSpPr>
              <p:grpSp>
                <p:nvGrpSpPr>
                  <p:cNvPr id="4716" name="Google Shape;4716;p73"/>
                  <p:cNvGrpSpPr/>
                  <p:nvPr/>
                </p:nvGrpSpPr>
                <p:grpSpPr>
                  <a:xfrm>
                    <a:off x="1084172" y="3842857"/>
                    <a:ext cx="173764" cy="217131"/>
                    <a:chOff x="1084172" y="3842857"/>
                    <a:chExt cx="173764" cy="217131"/>
                  </a:xfrm>
                </p:grpSpPr>
                <p:grpSp>
                  <p:nvGrpSpPr>
                    <p:cNvPr id="4717" name="Google Shape;4717;p73"/>
                    <p:cNvGrpSpPr/>
                    <p:nvPr/>
                  </p:nvGrpSpPr>
                  <p:grpSpPr>
                    <a:xfrm>
                      <a:off x="1156862" y="3936509"/>
                      <a:ext cx="101073" cy="25622"/>
                      <a:chOff x="1156862" y="3936509"/>
                      <a:chExt cx="101073" cy="25622"/>
                    </a:xfrm>
                  </p:grpSpPr>
                  <p:sp>
                    <p:nvSpPr>
                      <p:cNvPr id="4718" name="Google Shape;4718;p7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0" name="Google Shape;4720;p7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1" name="Google Shape;4721;p7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73"/>
                <p:cNvGrpSpPr/>
                <p:nvPr/>
              </p:nvGrpSpPr>
              <p:grpSpPr>
                <a:xfrm>
                  <a:off x="724986" y="3830189"/>
                  <a:ext cx="189533" cy="25626"/>
                  <a:chOff x="724986" y="3830189"/>
                  <a:chExt cx="189533" cy="25626"/>
                </a:xfrm>
              </p:grpSpPr>
              <p:sp>
                <p:nvSpPr>
                  <p:cNvPr id="4724" name="Google Shape;4724;p7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726" name="Google Shape;4726;p73"/>
          <p:cNvGrpSpPr/>
          <p:nvPr/>
        </p:nvGrpSpPr>
        <p:grpSpPr>
          <a:xfrm>
            <a:off x="2253298" y="2455640"/>
            <a:ext cx="948701" cy="935378"/>
            <a:chOff x="2253298" y="2428317"/>
            <a:chExt cx="948701" cy="935378"/>
          </a:xfrm>
        </p:grpSpPr>
        <p:sp>
          <p:nvSpPr>
            <p:cNvPr id="4727" name="Google Shape;4727;p7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3" name="Shape 4763"/>
        <p:cNvGrpSpPr/>
        <p:nvPr/>
      </p:nvGrpSpPr>
      <p:grpSpPr>
        <a:xfrm>
          <a:off x="0" y="0"/>
          <a:ext cx="0" cy="0"/>
          <a:chOff x="0" y="0"/>
          <a:chExt cx="0" cy="0"/>
        </a:xfrm>
      </p:grpSpPr>
      <p:grpSp>
        <p:nvGrpSpPr>
          <p:cNvPr id="4764" name="Google Shape;4764;p74"/>
          <p:cNvGrpSpPr/>
          <p:nvPr/>
        </p:nvGrpSpPr>
        <p:grpSpPr>
          <a:xfrm>
            <a:off x="3353582" y="1145627"/>
            <a:ext cx="2363393" cy="1017867"/>
            <a:chOff x="3292400" y="1219146"/>
            <a:chExt cx="2615240" cy="1110239"/>
          </a:xfrm>
        </p:grpSpPr>
        <p:sp>
          <p:nvSpPr>
            <p:cNvPr id="4765" name="Google Shape;4765;p7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766" name="Google Shape;4766;p7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7" name="Google Shape;4767;p7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768" name="Google Shape;4768;p7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769" name="Google Shape;4769;p7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770" name="Google Shape;4770;p7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771" name="Google Shape;4771;p7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772" name="Google Shape;4772;p7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773" name="Google Shape;4773;p7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774" name="Google Shape;4774;p7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775" name="Google Shape;4775;p7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76" name="Google Shape;4776;p7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77" name="Google Shape;4777;p7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78" name="Google Shape;4778;p7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79" name="Google Shape;4779;p74"/>
            <p:cNvGrpSpPr/>
            <p:nvPr/>
          </p:nvGrpSpPr>
          <p:grpSpPr>
            <a:xfrm>
              <a:off x="3748438" y="1378608"/>
              <a:ext cx="2159202" cy="903971"/>
              <a:chOff x="1683525" y="2179850"/>
              <a:chExt cx="4519050" cy="2134525"/>
            </a:xfrm>
          </p:grpSpPr>
          <p:sp>
            <p:nvSpPr>
              <p:cNvPr id="4780" name="Google Shape;4780;p7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1" name="Google Shape;4781;p7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2" name="Google Shape;4782;p7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3" name="Google Shape;4783;p7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4" name="Google Shape;4784;p7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5" name="Google Shape;4785;p7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6" name="Google Shape;4786;p7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7" name="Google Shape;4787;p7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8" name="Google Shape;4788;p7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9" name="Google Shape;4789;p7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90" name="Google Shape;4790;p7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91" name="Google Shape;4791;p7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792" name="Google Shape;4792;p74"/>
          <p:cNvGraphicFramePr/>
          <p:nvPr/>
        </p:nvGraphicFramePr>
        <p:xfrm>
          <a:off x="5949675" y="2323100"/>
          <a:ext cx="3000000" cy="3000000"/>
        </p:xfrm>
        <a:graphic>
          <a:graphicData uri="http://schemas.openxmlformats.org/drawingml/2006/table">
            <a:tbl>
              <a:tblPr>
                <a:noFill/>
                <a:tableStyleId>{201A18FD-D6C5-4E2D-8A46-39CAD8A8AEAA}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793" name="Google Shape;4793;p74"/>
          <p:cNvGrpSpPr/>
          <p:nvPr/>
        </p:nvGrpSpPr>
        <p:grpSpPr>
          <a:xfrm>
            <a:off x="5926924" y="3381697"/>
            <a:ext cx="2519825" cy="1001454"/>
            <a:chOff x="1906114" y="789980"/>
            <a:chExt cx="1487676" cy="606868"/>
          </a:xfrm>
        </p:grpSpPr>
        <p:cxnSp>
          <p:nvCxnSpPr>
            <p:cNvPr id="4794" name="Google Shape;4794;p7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95" name="Google Shape;4795;p7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96" name="Google Shape;4796;p7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97" name="Google Shape;4797;p7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798" name="Google Shape;4798;p7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799" name="Google Shape;4799;p7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800" name="Google Shape;4800;p7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801" name="Google Shape;4801;p7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808" name="Google Shape;4808;p7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09" name="Google Shape;4809;p7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10" name="Google Shape;4810;p7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74"/>
          <p:cNvGrpSpPr/>
          <p:nvPr/>
        </p:nvGrpSpPr>
        <p:grpSpPr>
          <a:xfrm>
            <a:off x="726399" y="1190655"/>
            <a:ext cx="2394370" cy="976502"/>
            <a:chOff x="749309" y="1112739"/>
            <a:chExt cx="2371603" cy="976502"/>
          </a:xfrm>
        </p:grpSpPr>
        <p:sp>
          <p:nvSpPr>
            <p:cNvPr id="4812" name="Google Shape;4812;p7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44" name="Google Shape;4844;p74"/>
          <p:cNvGraphicFramePr/>
          <p:nvPr/>
        </p:nvGraphicFramePr>
        <p:xfrm>
          <a:off x="5949700" y="1188950"/>
          <a:ext cx="3000000" cy="3000000"/>
        </p:xfrm>
        <a:graphic>
          <a:graphicData uri="http://schemas.openxmlformats.org/drawingml/2006/table">
            <a:tbl>
              <a:tblPr>
                <a:noFill/>
                <a:tableStyleId>{201A18FD-D6C5-4E2D-8A46-39CAD8A8AEAA}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45" name="Google Shape;4845;p74"/>
          <p:cNvGraphicFramePr/>
          <p:nvPr/>
        </p:nvGraphicFramePr>
        <p:xfrm>
          <a:off x="3356413" y="2323100"/>
          <a:ext cx="3000000" cy="3000000"/>
        </p:xfrm>
        <a:graphic>
          <a:graphicData uri="http://schemas.openxmlformats.org/drawingml/2006/table">
            <a:tbl>
              <a:tblPr>
                <a:noFill/>
                <a:tableStyleId>{201A18FD-D6C5-4E2D-8A46-39CAD8A8AEAA}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46" name="Google Shape;4846;p74"/>
          <p:cNvGrpSpPr/>
          <p:nvPr/>
        </p:nvGrpSpPr>
        <p:grpSpPr>
          <a:xfrm>
            <a:off x="4100342" y="2709743"/>
            <a:ext cx="1517436" cy="74460"/>
            <a:chOff x="3980086" y="2804397"/>
            <a:chExt cx="1227600" cy="66900"/>
          </a:xfrm>
        </p:grpSpPr>
        <p:sp>
          <p:nvSpPr>
            <p:cNvPr id="4847" name="Google Shape;4847;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74"/>
          <p:cNvGrpSpPr/>
          <p:nvPr/>
        </p:nvGrpSpPr>
        <p:grpSpPr>
          <a:xfrm>
            <a:off x="4725406" y="3002330"/>
            <a:ext cx="892956" cy="74460"/>
            <a:chOff x="3980086" y="2804397"/>
            <a:chExt cx="1227600" cy="66900"/>
          </a:xfrm>
        </p:grpSpPr>
        <p:sp>
          <p:nvSpPr>
            <p:cNvPr id="4850" name="Google Shape;4850;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74"/>
          <p:cNvGrpSpPr/>
          <p:nvPr/>
        </p:nvGrpSpPr>
        <p:grpSpPr>
          <a:xfrm>
            <a:off x="3358498" y="3361213"/>
            <a:ext cx="2363244" cy="1005943"/>
            <a:chOff x="3358415" y="3361302"/>
            <a:chExt cx="2363244" cy="1024695"/>
          </a:xfrm>
        </p:grpSpPr>
        <p:grpSp>
          <p:nvGrpSpPr>
            <p:cNvPr id="4853" name="Google Shape;4853;p74"/>
            <p:cNvGrpSpPr/>
            <p:nvPr/>
          </p:nvGrpSpPr>
          <p:grpSpPr>
            <a:xfrm>
              <a:off x="3358415" y="3361302"/>
              <a:ext cx="441300" cy="1024695"/>
              <a:chOff x="3358415" y="3361302"/>
              <a:chExt cx="441300" cy="1024695"/>
            </a:xfrm>
          </p:grpSpPr>
          <p:sp>
            <p:nvSpPr>
              <p:cNvPr id="4854" name="Google Shape;4854;p7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74"/>
            <p:cNvGrpSpPr/>
            <p:nvPr/>
          </p:nvGrpSpPr>
          <p:grpSpPr>
            <a:xfrm>
              <a:off x="3838901" y="3361302"/>
              <a:ext cx="441300" cy="1024695"/>
              <a:chOff x="3838901" y="3361302"/>
              <a:chExt cx="441300" cy="1024695"/>
            </a:xfrm>
          </p:grpSpPr>
          <p:sp>
            <p:nvSpPr>
              <p:cNvPr id="4861" name="Google Shape;4861;p7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74"/>
            <p:cNvGrpSpPr/>
            <p:nvPr/>
          </p:nvGrpSpPr>
          <p:grpSpPr>
            <a:xfrm>
              <a:off x="4319387" y="3361302"/>
              <a:ext cx="441300" cy="1024695"/>
              <a:chOff x="4319387" y="3361302"/>
              <a:chExt cx="441300" cy="1024695"/>
            </a:xfrm>
          </p:grpSpPr>
          <p:sp>
            <p:nvSpPr>
              <p:cNvPr id="4868" name="Google Shape;4868;p7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74"/>
            <p:cNvGrpSpPr/>
            <p:nvPr/>
          </p:nvGrpSpPr>
          <p:grpSpPr>
            <a:xfrm>
              <a:off x="4799873" y="3361302"/>
              <a:ext cx="441300" cy="1024695"/>
              <a:chOff x="4799873" y="3361302"/>
              <a:chExt cx="441300" cy="1024695"/>
            </a:xfrm>
          </p:grpSpPr>
          <p:sp>
            <p:nvSpPr>
              <p:cNvPr id="4875" name="Google Shape;4875;p7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74"/>
            <p:cNvGrpSpPr/>
            <p:nvPr/>
          </p:nvGrpSpPr>
          <p:grpSpPr>
            <a:xfrm>
              <a:off x="5280360" y="3361302"/>
              <a:ext cx="441300" cy="1024695"/>
              <a:chOff x="5280360" y="3361302"/>
              <a:chExt cx="441300" cy="1024695"/>
            </a:xfrm>
          </p:grpSpPr>
          <p:sp>
            <p:nvSpPr>
              <p:cNvPr id="4882" name="Google Shape;4882;p7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888" name="Google Shape;4888;p74"/>
          <p:cNvGraphicFramePr/>
          <p:nvPr/>
        </p:nvGraphicFramePr>
        <p:xfrm>
          <a:off x="724925" y="2323100"/>
          <a:ext cx="3000000" cy="3000000"/>
        </p:xfrm>
        <a:graphic>
          <a:graphicData uri="http://schemas.openxmlformats.org/drawingml/2006/table">
            <a:tbl>
              <a:tblPr>
                <a:noFill/>
                <a:tableStyleId>{201A18FD-D6C5-4E2D-8A46-39CAD8A8AEAA}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89" name="Google Shape;4889;p74"/>
          <p:cNvGrpSpPr/>
          <p:nvPr/>
        </p:nvGrpSpPr>
        <p:grpSpPr>
          <a:xfrm>
            <a:off x="726450" y="3372825"/>
            <a:ext cx="2403614" cy="1005900"/>
            <a:chOff x="726450" y="3372825"/>
            <a:chExt cx="2403614" cy="1005900"/>
          </a:xfrm>
        </p:grpSpPr>
        <p:grpSp>
          <p:nvGrpSpPr>
            <p:cNvPr id="4890" name="Google Shape;4890;p74"/>
            <p:cNvGrpSpPr/>
            <p:nvPr/>
          </p:nvGrpSpPr>
          <p:grpSpPr>
            <a:xfrm>
              <a:off x="726450" y="3696000"/>
              <a:ext cx="2403614" cy="500898"/>
              <a:chOff x="726450" y="3696000"/>
              <a:chExt cx="2403614" cy="500898"/>
            </a:xfrm>
          </p:grpSpPr>
          <p:sp>
            <p:nvSpPr>
              <p:cNvPr id="4891" name="Google Shape;4891;p7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92" name="Google Shape;4892;p7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93" name="Google Shape;4893;p74"/>
            <p:cNvGrpSpPr/>
            <p:nvPr/>
          </p:nvGrpSpPr>
          <p:grpSpPr>
            <a:xfrm>
              <a:off x="1348050" y="3372825"/>
              <a:ext cx="1720425" cy="1005900"/>
              <a:chOff x="1348050" y="3372825"/>
              <a:chExt cx="1720425" cy="1005900"/>
            </a:xfrm>
          </p:grpSpPr>
          <p:sp>
            <p:nvSpPr>
              <p:cNvPr id="4894" name="Google Shape;4894;p7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95" name="Google Shape;4895;p7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96" name="Google Shape;4896;p7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97" name="Google Shape;4897;p7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98" name="Google Shape;4898;p7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99" name="Google Shape;4899;p74"/>
            <p:cNvGrpSpPr/>
            <p:nvPr/>
          </p:nvGrpSpPr>
          <p:grpSpPr>
            <a:xfrm>
              <a:off x="1455707" y="3731058"/>
              <a:ext cx="1491150" cy="417657"/>
              <a:chOff x="1455707" y="3731058"/>
              <a:chExt cx="1491150" cy="417657"/>
            </a:xfrm>
          </p:grpSpPr>
          <p:grpSp>
            <p:nvGrpSpPr>
              <p:cNvPr id="4900" name="Google Shape;4900;p74"/>
              <p:cNvGrpSpPr/>
              <p:nvPr/>
            </p:nvGrpSpPr>
            <p:grpSpPr>
              <a:xfrm>
                <a:off x="1472938" y="3745828"/>
                <a:ext cx="72126" cy="53788"/>
                <a:chOff x="1472938" y="3745828"/>
                <a:chExt cx="72126" cy="53788"/>
              </a:xfrm>
            </p:grpSpPr>
            <p:sp>
              <p:nvSpPr>
                <p:cNvPr id="4901" name="Google Shape;4901;p7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74"/>
              <p:cNvGrpSpPr/>
              <p:nvPr/>
            </p:nvGrpSpPr>
            <p:grpSpPr>
              <a:xfrm>
                <a:off x="1819181" y="4089633"/>
                <a:ext cx="72126" cy="53788"/>
                <a:chOff x="1819181" y="4089633"/>
                <a:chExt cx="72126" cy="53788"/>
              </a:xfrm>
            </p:grpSpPr>
            <p:sp>
              <p:nvSpPr>
                <p:cNvPr id="4904" name="Google Shape;4904;p7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74"/>
              <p:cNvGrpSpPr/>
              <p:nvPr/>
            </p:nvGrpSpPr>
            <p:grpSpPr>
              <a:xfrm>
                <a:off x="1455707" y="4084171"/>
                <a:ext cx="64321" cy="64544"/>
                <a:chOff x="1455707" y="4084171"/>
                <a:chExt cx="64321" cy="64544"/>
              </a:xfrm>
            </p:grpSpPr>
            <p:sp>
              <p:nvSpPr>
                <p:cNvPr id="4907" name="Google Shape;4907;p7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74"/>
              <p:cNvGrpSpPr/>
              <p:nvPr/>
            </p:nvGrpSpPr>
            <p:grpSpPr>
              <a:xfrm>
                <a:off x="1818610" y="3731058"/>
                <a:ext cx="64321" cy="64544"/>
                <a:chOff x="1818610" y="3731058"/>
                <a:chExt cx="64321" cy="64544"/>
              </a:xfrm>
            </p:grpSpPr>
            <p:sp>
              <p:nvSpPr>
                <p:cNvPr id="4910" name="Google Shape;4910;p7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74"/>
              <p:cNvGrpSpPr/>
              <p:nvPr/>
            </p:nvGrpSpPr>
            <p:grpSpPr>
              <a:xfrm>
                <a:off x="2172491" y="4089633"/>
                <a:ext cx="72126" cy="53788"/>
                <a:chOff x="2172491" y="4089633"/>
                <a:chExt cx="72126" cy="53788"/>
              </a:xfrm>
            </p:grpSpPr>
            <p:sp>
              <p:nvSpPr>
                <p:cNvPr id="4913" name="Google Shape;4913;p7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74"/>
              <p:cNvGrpSpPr/>
              <p:nvPr/>
            </p:nvGrpSpPr>
            <p:grpSpPr>
              <a:xfrm>
                <a:off x="2171920" y="3731058"/>
                <a:ext cx="64321" cy="64544"/>
                <a:chOff x="2171920" y="3731058"/>
                <a:chExt cx="64321" cy="64544"/>
              </a:xfrm>
            </p:grpSpPr>
            <p:sp>
              <p:nvSpPr>
                <p:cNvPr id="4916" name="Google Shape;4916;p7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74"/>
              <p:cNvGrpSpPr/>
              <p:nvPr/>
            </p:nvGrpSpPr>
            <p:grpSpPr>
              <a:xfrm>
                <a:off x="2874730" y="3745828"/>
                <a:ext cx="72126" cy="53788"/>
                <a:chOff x="2874730" y="3745828"/>
                <a:chExt cx="72126" cy="53788"/>
              </a:xfrm>
            </p:grpSpPr>
            <p:sp>
              <p:nvSpPr>
                <p:cNvPr id="4919" name="Google Shape;4919;p7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74"/>
              <p:cNvGrpSpPr/>
              <p:nvPr/>
            </p:nvGrpSpPr>
            <p:grpSpPr>
              <a:xfrm>
                <a:off x="2878589" y="4081481"/>
                <a:ext cx="64321" cy="64544"/>
                <a:chOff x="2878589" y="4081481"/>
                <a:chExt cx="64321" cy="64544"/>
              </a:xfrm>
            </p:grpSpPr>
            <p:sp>
              <p:nvSpPr>
                <p:cNvPr id="4922" name="Google Shape;4922;p7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74"/>
              <p:cNvGrpSpPr/>
              <p:nvPr/>
            </p:nvGrpSpPr>
            <p:grpSpPr>
              <a:xfrm>
                <a:off x="2525796" y="4089633"/>
                <a:ext cx="72126" cy="53788"/>
                <a:chOff x="2525796" y="4089633"/>
                <a:chExt cx="72126" cy="53788"/>
              </a:xfrm>
            </p:grpSpPr>
            <p:sp>
              <p:nvSpPr>
                <p:cNvPr id="4925" name="Google Shape;4925;p7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74"/>
              <p:cNvGrpSpPr/>
              <p:nvPr/>
            </p:nvGrpSpPr>
            <p:grpSpPr>
              <a:xfrm>
                <a:off x="2525225" y="3731058"/>
                <a:ext cx="64321" cy="64544"/>
                <a:chOff x="2525225" y="3731058"/>
                <a:chExt cx="64321" cy="64544"/>
              </a:xfrm>
            </p:grpSpPr>
            <p:sp>
              <p:nvSpPr>
                <p:cNvPr id="4928" name="Google Shape;4928;p7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9"/>
          <p:cNvSpPr txBox="1"/>
          <p:nvPr>
            <p:ph type="title"/>
          </p:nvPr>
        </p:nvSpPr>
        <p:spPr>
          <a:xfrm>
            <a:off x="715100" y="2087125"/>
            <a:ext cx="3347400" cy="14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OUR COMPANY</a:t>
            </a:r>
            <a:endParaRPr sz="4800"/>
          </a:p>
        </p:txBody>
      </p:sp>
      <p:sp>
        <p:nvSpPr>
          <p:cNvPr id="556" name="Google Shape;556;p39"/>
          <p:cNvSpPr txBox="1"/>
          <p:nvPr>
            <p:ph idx="1" type="subTitle"/>
          </p:nvPr>
        </p:nvSpPr>
        <p:spPr>
          <a:xfrm>
            <a:off x="715100" y="3791800"/>
            <a:ext cx="3347400" cy="6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pic>
        <p:nvPicPr>
          <p:cNvPr id="557" name="Google Shape;557;p39"/>
          <p:cNvPicPr preferRelativeResize="0"/>
          <p:nvPr/>
        </p:nvPicPr>
        <p:blipFill rotWithShape="1">
          <a:blip r:embed="rId3">
            <a:alphaModFix/>
          </a:blip>
          <a:srcRect b="998" l="23239" r="18515" t="4839"/>
          <a:stretch/>
        </p:blipFill>
        <p:spPr>
          <a:xfrm flipH="1">
            <a:off x="5166288" y="0"/>
            <a:ext cx="3977700" cy="5143500"/>
          </a:xfrm>
          <a:prstGeom prst="round1Rect">
            <a:avLst>
              <a:gd fmla="val 35177" name="adj"/>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7236475" y="0"/>
              <a:ext cx="837375" cy="847850"/>
            </a:xfrm>
            <a:custGeom>
              <a:rect b="b" l="l" r="r" t="t"/>
              <a:pathLst>
                <a:path extrusionOk="0" h="33914" w="33495">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9"/>
          <p:cNvSpPr/>
          <p:nvPr/>
        </p:nvSpPr>
        <p:spPr>
          <a:xfrm rot="10800000">
            <a:off x="6014588" y="452297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rot="10800000">
            <a:off x="6014588" y="437577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rot="10800000">
            <a:off x="5870613" y="452297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rot="10800000">
            <a:off x="5870613" y="437577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flipH="1">
            <a:off x="4183125" y="776300"/>
            <a:ext cx="834175" cy="834975"/>
          </a:xfrm>
          <a:custGeom>
            <a:rect b="b" l="l" r="r" t="t"/>
            <a:pathLst>
              <a:path extrusionOk="0" h="33399" w="33367">
                <a:moveTo>
                  <a:pt x="0" y="1"/>
                </a:moveTo>
                <a:lnTo>
                  <a:pt x="33366" y="33399"/>
                </a:lnTo>
                <a:lnTo>
                  <a:pt x="33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4665995" y="1523800"/>
            <a:ext cx="351299" cy="351955"/>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39"/>
          <p:cNvSpPr txBox="1"/>
          <p:nvPr>
            <p:ph idx="2" type="title"/>
          </p:nvPr>
        </p:nvSpPr>
        <p:spPr>
          <a:xfrm>
            <a:off x="715100" y="535000"/>
            <a:ext cx="6576000" cy="15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3" name="Shape 4933"/>
        <p:cNvGrpSpPr/>
        <p:nvPr/>
      </p:nvGrpSpPr>
      <p:grpSpPr>
        <a:xfrm>
          <a:off x="0" y="0"/>
          <a:ext cx="0" cy="0"/>
          <a:chOff x="0" y="0"/>
          <a:chExt cx="0" cy="0"/>
        </a:xfrm>
      </p:grpSpPr>
      <p:grpSp>
        <p:nvGrpSpPr>
          <p:cNvPr id="4934" name="Google Shape;4934;p75"/>
          <p:cNvGrpSpPr/>
          <p:nvPr/>
        </p:nvGrpSpPr>
        <p:grpSpPr>
          <a:xfrm>
            <a:off x="732428" y="1171356"/>
            <a:ext cx="845921" cy="690752"/>
            <a:chOff x="732428" y="1198513"/>
            <a:chExt cx="845921" cy="690752"/>
          </a:xfrm>
        </p:grpSpPr>
        <p:grpSp>
          <p:nvGrpSpPr>
            <p:cNvPr id="4935" name="Google Shape;4935;p75"/>
            <p:cNvGrpSpPr/>
            <p:nvPr/>
          </p:nvGrpSpPr>
          <p:grpSpPr>
            <a:xfrm>
              <a:off x="823030" y="1198513"/>
              <a:ext cx="755319" cy="690752"/>
              <a:chOff x="823030" y="1198513"/>
              <a:chExt cx="755319" cy="690752"/>
            </a:xfrm>
          </p:grpSpPr>
          <p:sp>
            <p:nvSpPr>
              <p:cNvPr id="4936" name="Google Shape;4936;p7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75"/>
            <p:cNvGrpSpPr/>
            <p:nvPr/>
          </p:nvGrpSpPr>
          <p:grpSpPr>
            <a:xfrm>
              <a:off x="732428" y="1239937"/>
              <a:ext cx="739912" cy="607886"/>
              <a:chOff x="732428" y="1239937"/>
              <a:chExt cx="739912" cy="607886"/>
            </a:xfrm>
          </p:grpSpPr>
          <p:sp>
            <p:nvSpPr>
              <p:cNvPr id="4939" name="Google Shape;4939;p7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75"/>
            <p:cNvGrpSpPr/>
            <p:nvPr/>
          </p:nvGrpSpPr>
          <p:grpSpPr>
            <a:xfrm>
              <a:off x="732428" y="1277018"/>
              <a:ext cx="702832" cy="533758"/>
              <a:chOff x="732428" y="1277018"/>
              <a:chExt cx="702832" cy="533758"/>
            </a:xfrm>
          </p:grpSpPr>
          <p:sp>
            <p:nvSpPr>
              <p:cNvPr id="4942" name="Google Shape;4942;p7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75"/>
            <p:cNvGrpSpPr/>
            <p:nvPr/>
          </p:nvGrpSpPr>
          <p:grpSpPr>
            <a:xfrm>
              <a:off x="931170" y="1306653"/>
              <a:ext cx="647179" cy="474455"/>
              <a:chOff x="931170" y="1306653"/>
              <a:chExt cx="647179" cy="474455"/>
            </a:xfrm>
          </p:grpSpPr>
          <p:sp>
            <p:nvSpPr>
              <p:cNvPr id="4945" name="Google Shape;4945;p7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7" name="Google Shape;4947;p7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75"/>
          <p:cNvGrpSpPr/>
          <p:nvPr/>
        </p:nvGrpSpPr>
        <p:grpSpPr>
          <a:xfrm>
            <a:off x="3964037" y="1171363"/>
            <a:ext cx="634656" cy="699982"/>
            <a:chOff x="5985650" y="2860025"/>
            <a:chExt cx="1396075" cy="1539775"/>
          </a:xfrm>
        </p:grpSpPr>
        <p:sp>
          <p:nvSpPr>
            <p:cNvPr id="4949" name="Google Shape;4949;p7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75"/>
          <p:cNvGrpSpPr/>
          <p:nvPr/>
        </p:nvGrpSpPr>
        <p:grpSpPr>
          <a:xfrm>
            <a:off x="4719687" y="1171356"/>
            <a:ext cx="725845" cy="699975"/>
            <a:chOff x="4249973" y="1201875"/>
            <a:chExt cx="1958568" cy="1888762"/>
          </a:xfrm>
        </p:grpSpPr>
        <p:sp>
          <p:nvSpPr>
            <p:cNvPr id="4982" name="Google Shape;4982;p7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3" name="Google Shape;4983;p75"/>
            <p:cNvGrpSpPr/>
            <p:nvPr/>
          </p:nvGrpSpPr>
          <p:grpSpPr>
            <a:xfrm>
              <a:off x="5853086" y="1789142"/>
              <a:ext cx="355454" cy="1048099"/>
              <a:chOff x="5576108" y="2016725"/>
              <a:chExt cx="565200" cy="1666560"/>
            </a:xfrm>
          </p:grpSpPr>
          <p:sp>
            <p:nvSpPr>
              <p:cNvPr id="4984" name="Google Shape;4984;p7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85" name="Google Shape;4985;p7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75"/>
            <p:cNvGrpSpPr/>
            <p:nvPr/>
          </p:nvGrpSpPr>
          <p:grpSpPr>
            <a:xfrm>
              <a:off x="4869455" y="2691676"/>
              <a:ext cx="1013897" cy="398961"/>
              <a:chOff x="4012057" y="3451825"/>
              <a:chExt cx="1612175" cy="634379"/>
            </a:xfrm>
          </p:grpSpPr>
          <p:sp>
            <p:nvSpPr>
              <p:cNvPr id="4987" name="Google Shape;4987;p7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88" name="Google Shape;4988;p7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75"/>
            <p:cNvGrpSpPr/>
            <p:nvPr/>
          </p:nvGrpSpPr>
          <p:grpSpPr>
            <a:xfrm>
              <a:off x="4276937" y="2155961"/>
              <a:ext cx="651965" cy="891358"/>
              <a:chOff x="3069908" y="2599997"/>
              <a:chExt cx="1036675" cy="1417328"/>
            </a:xfrm>
          </p:grpSpPr>
          <p:sp>
            <p:nvSpPr>
              <p:cNvPr id="4990" name="Google Shape;4990;p7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91" name="Google Shape;4991;p7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75"/>
            <p:cNvGrpSpPr/>
            <p:nvPr/>
          </p:nvGrpSpPr>
          <p:grpSpPr>
            <a:xfrm>
              <a:off x="5054918" y="1201875"/>
              <a:ext cx="999548" cy="602711"/>
              <a:chOff x="4306958" y="1082925"/>
              <a:chExt cx="1589359" cy="958358"/>
            </a:xfrm>
          </p:grpSpPr>
          <p:sp>
            <p:nvSpPr>
              <p:cNvPr id="4993" name="Google Shape;4993;p7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94" name="Google Shape;4994;p7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75"/>
            <p:cNvGrpSpPr/>
            <p:nvPr/>
          </p:nvGrpSpPr>
          <p:grpSpPr>
            <a:xfrm>
              <a:off x="4249973" y="1303451"/>
              <a:ext cx="799317" cy="841334"/>
              <a:chOff x="3027033" y="1244439"/>
              <a:chExt cx="1270977" cy="1337786"/>
            </a:xfrm>
          </p:grpSpPr>
          <p:sp>
            <p:nvSpPr>
              <p:cNvPr id="4996" name="Google Shape;4996;p7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97" name="Google Shape;4997;p7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8" name="Google Shape;4998;p75"/>
          <p:cNvGrpSpPr/>
          <p:nvPr/>
        </p:nvGrpSpPr>
        <p:grpSpPr>
          <a:xfrm>
            <a:off x="4072551" y="2058137"/>
            <a:ext cx="750769" cy="683784"/>
            <a:chOff x="4204684" y="2104422"/>
            <a:chExt cx="699822" cy="637382"/>
          </a:xfrm>
        </p:grpSpPr>
        <p:grpSp>
          <p:nvGrpSpPr>
            <p:cNvPr id="4999" name="Google Shape;4999;p75"/>
            <p:cNvGrpSpPr/>
            <p:nvPr/>
          </p:nvGrpSpPr>
          <p:grpSpPr>
            <a:xfrm>
              <a:off x="4204684" y="2430067"/>
              <a:ext cx="342957" cy="311738"/>
              <a:chOff x="4204684" y="2430067"/>
              <a:chExt cx="342957" cy="311738"/>
            </a:xfrm>
          </p:grpSpPr>
          <p:sp>
            <p:nvSpPr>
              <p:cNvPr id="5000" name="Google Shape;5000;p7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75"/>
            <p:cNvGrpSpPr/>
            <p:nvPr/>
          </p:nvGrpSpPr>
          <p:grpSpPr>
            <a:xfrm>
              <a:off x="4561586" y="2430067"/>
              <a:ext cx="342920" cy="311738"/>
              <a:chOff x="4561586" y="2430067"/>
              <a:chExt cx="342920" cy="311738"/>
            </a:xfrm>
          </p:grpSpPr>
          <p:sp>
            <p:nvSpPr>
              <p:cNvPr id="5003" name="Google Shape;5003;p7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75"/>
            <p:cNvGrpSpPr/>
            <p:nvPr/>
          </p:nvGrpSpPr>
          <p:grpSpPr>
            <a:xfrm>
              <a:off x="4561586" y="2104422"/>
              <a:ext cx="342920" cy="311738"/>
              <a:chOff x="4561586" y="2104422"/>
              <a:chExt cx="342920" cy="311738"/>
            </a:xfrm>
          </p:grpSpPr>
          <p:sp>
            <p:nvSpPr>
              <p:cNvPr id="5006" name="Google Shape;5006;p7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75"/>
            <p:cNvGrpSpPr/>
            <p:nvPr/>
          </p:nvGrpSpPr>
          <p:grpSpPr>
            <a:xfrm>
              <a:off x="4204684" y="2104422"/>
              <a:ext cx="342957" cy="311664"/>
              <a:chOff x="4204684" y="2104422"/>
              <a:chExt cx="342957" cy="311664"/>
            </a:xfrm>
          </p:grpSpPr>
          <p:sp>
            <p:nvSpPr>
              <p:cNvPr id="5009" name="Google Shape;5009;p7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1" name="Google Shape;5011;p75"/>
          <p:cNvGrpSpPr/>
          <p:nvPr/>
        </p:nvGrpSpPr>
        <p:grpSpPr>
          <a:xfrm>
            <a:off x="5536984" y="1171351"/>
            <a:ext cx="660591" cy="688867"/>
            <a:chOff x="5830645" y="1267368"/>
            <a:chExt cx="530340" cy="553040"/>
          </a:xfrm>
        </p:grpSpPr>
        <p:sp>
          <p:nvSpPr>
            <p:cNvPr id="5012" name="Google Shape;5012;p7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3" name="Google Shape;5013;p75"/>
            <p:cNvGrpSpPr/>
            <p:nvPr/>
          </p:nvGrpSpPr>
          <p:grpSpPr>
            <a:xfrm>
              <a:off x="5830645" y="1267368"/>
              <a:ext cx="259743" cy="269909"/>
              <a:chOff x="5830645" y="1267368"/>
              <a:chExt cx="259743" cy="269909"/>
            </a:xfrm>
          </p:grpSpPr>
          <p:sp>
            <p:nvSpPr>
              <p:cNvPr id="5014" name="Google Shape;5014;p7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75"/>
            <p:cNvGrpSpPr/>
            <p:nvPr/>
          </p:nvGrpSpPr>
          <p:grpSpPr>
            <a:xfrm>
              <a:off x="6101293" y="1267368"/>
              <a:ext cx="259692" cy="269909"/>
              <a:chOff x="6101293" y="1267368"/>
              <a:chExt cx="259692" cy="269909"/>
            </a:xfrm>
          </p:grpSpPr>
          <p:sp>
            <p:nvSpPr>
              <p:cNvPr id="5017" name="Google Shape;5017;p7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75"/>
            <p:cNvGrpSpPr/>
            <p:nvPr/>
          </p:nvGrpSpPr>
          <p:grpSpPr>
            <a:xfrm>
              <a:off x="5830645" y="1550500"/>
              <a:ext cx="259692" cy="269909"/>
              <a:chOff x="5830645" y="1550500"/>
              <a:chExt cx="259692" cy="269909"/>
            </a:xfrm>
          </p:grpSpPr>
          <p:sp>
            <p:nvSpPr>
              <p:cNvPr id="5020" name="Google Shape;5020;p7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75"/>
            <p:cNvGrpSpPr/>
            <p:nvPr/>
          </p:nvGrpSpPr>
          <p:grpSpPr>
            <a:xfrm>
              <a:off x="6101293" y="1550500"/>
              <a:ext cx="259692" cy="269909"/>
              <a:chOff x="6101293" y="1550500"/>
              <a:chExt cx="259692" cy="269909"/>
            </a:xfrm>
          </p:grpSpPr>
          <p:sp>
            <p:nvSpPr>
              <p:cNvPr id="5023" name="Google Shape;5023;p7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5" name="Google Shape;5025;p75"/>
          <p:cNvGrpSpPr/>
          <p:nvPr/>
        </p:nvGrpSpPr>
        <p:grpSpPr>
          <a:xfrm>
            <a:off x="739138" y="2061810"/>
            <a:ext cx="697154" cy="679574"/>
            <a:chOff x="2679875" y="2361475"/>
            <a:chExt cx="780425" cy="760575"/>
          </a:xfrm>
        </p:grpSpPr>
        <p:sp>
          <p:nvSpPr>
            <p:cNvPr id="5026" name="Google Shape;5026;p7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75"/>
          <p:cNvGrpSpPr/>
          <p:nvPr/>
        </p:nvGrpSpPr>
        <p:grpSpPr>
          <a:xfrm>
            <a:off x="3138297" y="1171402"/>
            <a:ext cx="735829" cy="684547"/>
            <a:chOff x="3351965" y="1148808"/>
            <a:chExt cx="750770" cy="698375"/>
          </a:xfrm>
        </p:grpSpPr>
        <p:grpSp>
          <p:nvGrpSpPr>
            <p:cNvPr id="5033" name="Google Shape;5033;p75"/>
            <p:cNvGrpSpPr/>
            <p:nvPr/>
          </p:nvGrpSpPr>
          <p:grpSpPr>
            <a:xfrm>
              <a:off x="3586796" y="1148808"/>
              <a:ext cx="294857" cy="286830"/>
              <a:chOff x="3750225" y="1774000"/>
              <a:chExt cx="149575" cy="145525"/>
            </a:xfrm>
          </p:grpSpPr>
          <p:sp>
            <p:nvSpPr>
              <p:cNvPr id="5034" name="Google Shape;5034;p7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75"/>
            <p:cNvGrpSpPr/>
            <p:nvPr/>
          </p:nvGrpSpPr>
          <p:grpSpPr>
            <a:xfrm>
              <a:off x="3779245" y="1375768"/>
              <a:ext cx="323490" cy="286978"/>
              <a:chOff x="3847850" y="1889150"/>
              <a:chExt cx="164100" cy="145600"/>
            </a:xfrm>
          </p:grpSpPr>
          <p:sp>
            <p:nvSpPr>
              <p:cNvPr id="5037" name="Google Shape;5037;p7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75"/>
            <p:cNvGrpSpPr/>
            <p:nvPr/>
          </p:nvGrpSpPr>
          <p:grpSpPr>
            <a:xfrm>
              <a:off x="3351965" y="1330435"/>
              <a:ext cx="295449" cy="285401"/>
              <a:chOff x="3631100" y="1866150"/>
              <a:chExt cx="149875" cy="144800"/>
            </a:xfrm>
          </p:grpSpPr>
          <p:sp>
            <p:nvSpPr>
              <p:cNvPr id="5040" name="Google Shape;5040;p7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75"/>
            <p:cNvGrpSpPr/>
            <p:nvPr/>
          </p:nvGrpSpPr>
          <p:grpSpPr>
            <a:xfrm>
              <a:off x="3548208" y="1560352"/>
              <a:ext cx="294808" cy="286830"/>
              <a:chOff x="3730650" y="1982800"/>
              <a:chExt cx="149550" cy="145525"/>
            </a:xfrm>
          </p:grpSpPr>
          <p:sp>
            <p:nvSpPr>
              <p:cNvPr id="5043" name="Google Shape;5043;p7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5" name="Google Shape;5045;p75"/>
          <p:cNvGrpSpPr/>
          <p:nvPr/>
        </p:nvGrpSpPr>
        <p:grpSpPr>
          <a:xfrm>
            <a:off x="7639949" y="1171356"/>
            <a:ext cx="804565" cy="677795"/>
            <a:chOff x="7636443" y="1204988"/>
            <a:chExt cx="804565" cy="677795"/>
          </a:xfrm>
        </p:grpSpPr>
        <p:grpSp>
          <p:nvGrpSpPr>
            <p:cNvPr id="5046" name="Google Shape;5046;p75"/>
            <p:cNvGrpSpPr/>
            <p:nvPr/>
          </p:nvGrpSpPr>
          <p:grpSpPr>
            <a:xfrm>
              <a:off x="7636443" y="1509705"/>
              <a:ext cx="804565" cy="373078"/>
              <a:chOff x="7636443" y="1509705"/>
              <a:chExt cx="804565" cy="373078"/>
            </a:xfrm>
          </p:grpSpPr>
          <p:sp>
            <p:nvSpPr>
              <p:cNvPr id="5047" name="Google Shape;5047;p7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75"/>
            <p:cNvGrpSpPr/>
            <p:nvPr/>
          </p:nvGrpSpPr>
          <p:grpSpPr>
            <a:xfrm>
              <a:off x="7636443" y="1408133"/>
              <a:ext cx="804565" cy="373078"/>
              <a:chOff x="7636443" y="1408133"/>
              <a:chExt cx="804565" cy="373078"/>
            </a:xfrm>
          </p:grpSpPr>
          <p:sp>
            <p:nvSpPr>
              <p:cNvPr id="5050" name="Google Shape;5050;p7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75"/>
            <p:cNvGrpSpPr/>
            <p:nvPr/>
          </p:nvGrpSpPr>
          <p:grpSpPr>
            <a:xfrm>
              <a:off x="7636443" y="1306560"/>
              <a:ext cx="804565" cy="373078"/>
              <a:chOff x="7636443" y="1306560"/>
              <a:chExt cx="804565" cy="373078"/>
            </a:xfrm>
          </p:grpSpPr>
          <p:sp>
            <p:nvSpPr>
              <p:cNvPr id="5053" name="Google Shape;5053;p7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75"/>
            <p:cNvGrpSpPr/>
            <p:nvPr/>
          </p:nvGrpSpPr>
          <p:grpSpPr>
            <a:xfrm>
              <a:off x="7636443" y="1204988"/>
              <a:ext cx="804565" cy="373078"/>
              <a:chOff x="7636443" y="1204988"/>
              <a:chExt cx="804565" cy="373078"/>
            </a:xfrm>
          </p:grpSpPr>
          <p:sp>
            <p:nvSpPr>
              <p:cNvPr id="5056" name="Google Shape;5056;p7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8" name="Google Shape;5058;p75"/>
          <p:cNvGrpSpPr/>
          <p:nvPr/>
        </p:nvGrpSpPr>
        <p:grpSpPr>
          <a:xfrm>
            <a:off x="4978796" y="2078771"/>
            <a:ext cx="661339" cy="661188"/>
            <a:chOff x="3990000" y="975400"/>
            <a:chExt cx="3934200" cy="3933300"/>
          </a:xfrm>
        </p:grpSpPr>
        <p:sp>
          <p:nvSpPr>
            <p:cNvPr id="5059" name="Google Shape;5059;p7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75"/>
          <p:cNvGrpSpPr/>
          <p:nvPr/>
        </p:nvGrpSpPr>
        <p:grpSpPr>
          <a:xfrm>
            <a:off x="6622444" y="2057409"/>
            <a:ext cx="868881" cy="684241"/>
            <a:chOff x="6598259" y="2078634"/>
            <a:chExt cx="868881" cy="684241"/>
          </a:xfrm>
        </p:grpSpPr>
        <p:sp>
          <p:nvSpPr>
            <p:cNvPr id="5064" name="Google Shape;5064;p7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0" name="Google Shape;5070;p75"/>
            <p:cNvGrpSpPr/>
            <p:nvPr/>
          </p:nvGrpSpPr>
          <p:grpSpPr>
            <a:xfrm>
              <a:off x="6808175" y="2078634"/>
              <a:ext cx="452229" cy="684241"/>
              <a:chOff x="6808175" y="2078634"/>
              <a:chExt cx="452229" cy="684241"/>
            </a:xfrm>
          </p:grpSpPr>
          <p:sp>
            <p:nvSpPr>
              <p:cNvPr id="5071" name="Google Shape;5071;p7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7" name="Google Shape;5077;p75"/>
              <p:cNvGrpSpPr/>
              <p:nvPr/>
            </p:nvGrpSpPr>
            <p:grpSpPr>
              <a:xfrm>
                <a:off x="6821586" y="2078634"/>
                <a:ext cx="426871" cy="684241"/>
                <a:chOff x="6821586" y="2078634"/>
                <a:chExt cx="426871" cy="684241"/>
              </a:xfrm>
            </p:grpSpPr>
            <p:grpSp>
              <p:nvGrpSpPr>
                <p:cNvPr id="5078" name="Google Shape;5078;p75"/>
                <p:cNvGrpSpPr/>
                <p:nvPr/>
              </p:nvGrpSpPr>
              <p:grpSpPr>
                <a:xfrm>
                  <a:off x="6821586" y="2078634"/>
                  <a:ext cx="426871" cy="684241"/>
                  <a:chOff x="6821586" y="2078634"/>
                  <a:chExt cx="426871" cy="684241"/>
                </a:xfrm>
              </p:grpSpPr>
              <p:sp>
                <p:nvSpPr>
                  <p:cNvPr id="5079" name="Google Shape;5079;p7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8" name="Google Shape;5098;p7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4" name="Google Shape;5104;p75"/>
          <p:cNvGrpSpPr/>
          <p:nvPr/>
        </p:nvGrpSpPr>
        <p:grpSpPr>
          <a:xfrm>
            <a:off x="5795610" y="2063018"/>
            <a:ext cx="671358" cy="671358"/>
            <a:chOff x="6535625" y="760425"/>
            <a:chExt cx="1665900" cy="1665900"/>
          </a:xfrm>
        </p:grpSpPr>
        <p:sp>
          <p:nvSpPr>
            <p:cNvPr id="5105" name="Google Shape;5105;p7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75"/>
          <p:cNvGrpSpPr/>
          <p:nvPr/>
        </p:nvGrpSpPr>
        <p:grpSpPr>
          <a:xfrm>
            <a:off x="732427" y="3731418"/>
            <a:ext cx="1340789" cy="640830"/>
            <a:chOff x="238125" y="1151100"/>
            <a:chExt cx="7139450" cy="3412300"/>
          </a:xfrm>
        </p:grpSpPr>
        <p:sp>
          <p:nvSpPr>
            <p:cNvPr id="5110" name="Google Shape;5110;p7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75"/>
          <p:cNvGrpSpPr/>
          <p:nvPr/>
        </p:nvGrpSpPr>
        <p:grpSpPr>
          <a:xfrm>
            <a:off x="5599650" y="2934699"/>
            <a:ext cx="985357" cy="585764"/>
            <a:chOff x="5145061" y="2881789"/>
            <a:chExt cx="1107641" cy="658458"/>
          </a:xfrm>
        </p:grpSpPr>
        <p:grpSp>
          <p:nvGrpSpPr>
            <p:cNvPr id="5123" name="Google Shape;5123;p75"/>
            <p:cNvGrpSpPr/>
            <p:nvPr/>
          </p:nvGrpSpPr>
          <p:grpSpPr>
            <a:xfrm>
              <a:off x="5722989" y="3244587"/>
              <a:ext cx="529713" cy="295659"/>
              <a:chOff x="5722989" y="3244587"/>
              <a:chExt cx="529713" cy="295659"/>
            </a:xfrm>
          </p:grpSpPr>
          <p:sp>
            <p:nvSpPr>
              <p:cNvPr id="5124" name="Google Shape;5124;p7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25" name="Google Shape;5125;p7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26" name="Google Shape;5126;p75"/>
            <p:cNvGrpSpPr/>
            <p:nvPr/>
          </p:nvGrpSpPr>
          <p:grpSpPr>
            <a:xfrm>
              <a:off x="5145061" y="3244587"/>
              <a:ext cx="536807" cy="295659"/>
              <a:chOff x="5145061" y="3244587"/>
              <a:chExt cx="536807" cy="295659"/>
            </a:xfrm>
          </p:grpSpPr>
          <p:sp>
            <p:nvSpPr>
              <p:cNvPr id="5127" name="Google Shape;5127;p7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28" name="Google Shape;5128;p7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29" name="Google Shape;5129;p75"/>
            <p:cNvGrpSpPr/>
            <p:nvPr/>
          </p:nvGrpSpPr>
          <p:grpSpPr>
            <a:xfrm>
              <a:off x="5341327" y="2898245"/>
              <a:ext cx="532309" cy="614891"/>
              <a:chOff x="5341327" y="2898245"/>
              <a:chExt cx="532309" cy="614891"/>
            </a:xfrm>
          </p:grpSpPr>
          <p:sp>
            <p:nvSpPr>
              <p:cNvPr id="5130" name="Google Shape;5130;p7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31" name="Google Shape;5131;p7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32" name="Google Shape;5132;p75"/>
            <p:cNvGrpSpPr/>
            <p:nvPr/>
          </p:nvGrpSpPr>
          <p:grpSpPr>
            <a:xfrm>
              <a:off x="5532290" y="2881789"/>
              <a:ext cx="620516" cy="305456"/>
              <a:chOff x="5532290" y="2881789"/>
              <a:chExt cx="620516" cy="305456"/>
            </a:xfrm>
          </p:grpSpPr>
          <p:sp>
            <p:nvSpPr>
              <p:cNvPr id="5133" name="Google Shape;5133;p7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34" name="Google Shape;5134;p7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135" name="Google Shape;5135;p75"/>
          <p:cNvGrpSpPr/>
          <p:nvPr/>
        </p:nvGrpSpPr>
        <p:grpSpPr>
          <a:xfrm>
            <a:off x="8178573" y="3726757"/>
            <a:ext cx="269068" cy="645491"/>
            <a:chOff x="7026852" y="3311869"/>
            <a:chExt cx="434331" cy="1041954"/>
          </a:xfrm>
        </p:grpSpPr>
        <p:sp>
          <p:nvSpPr>
            <p:cNvPr id="5136" name="Google Shape;5136;p7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75"/>
          <p:cNvGrpSpPr/>
          <p:nvPr/>
        </p:nvGrpSpPr>
        <p:grpSpPr>
          <a:xfrm>
            <a:off x="6195154" y="3765995"/>
            <a:ext cx="293882" cy="293836"/>
            <a:chOff x="4873519" y="3311869"/>
            <a:chExt cx="499374" cy="499296"/>
          </a:xfrm>
        </p:grpSpPr>
        <p:sp>
          <p:nvSpPr>
            <p:cNvPr id="5140" name="Google Shape;5140;p7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75"/>
          <p:cNvGrpSpPr/>
          <p:nvPr/>
        </p:nvGrpSpPr>
        <p:grpSpPr>
          <a:xfrm>
            <a:off x="6195154" y="4078366"/>
            <a:ext cx="293882" cy="293882"/>
            <a:chOff x="4873519" y="3875839"/>
            <a:chExt cx="499374" cy="499374"/>
          </a:xfrm>
        </p:grpSpPr>
        <p:sp>
          <p:nvSpPr>
            <p:cNvPr id="5143" name="Google Shape;5143;p7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75"/>
          <p:cNvGrpSpPr/>
          <p:nvPr/>
        </p:nvGrpSpPr>
        <p:grpSpPr>
          <a:xfrm>
            <a:off x="2425681" y="2050319"/>
            <a:ext cx="698104" cy="698208"/>
            <a:chOff x="2565073" y="2075876"/>
            <a:chExt cx="672482" cy="672518"/>
          </a:xfrm>
        </p:grpSpPr>
        <p:sp>
          <p:nvSpPr>
            <p:cNvPr id="5146" name="Google Shape;5146;p7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75"/>
          <p:cNvGrpSpPr/>
          <p:nvPr/>
        </p:nvGrpSpPr>
        <p:grpSpPr>
          <a:xfrm>
            <a:off x="5649092" y="3734919"/>
            <a:ext cx="438354" cy="637329"/>
            <a:chOff x="1697726" y="3244179"/>
            <a:chExt cx="788124" cy="1146069"/>
          </a:xfrm>
        </p:grpSpPr>
        <p:sp>
          <p:nvSpPr>
            <p:cNvPr id="5153" name="Google Shape;5153;p7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5" name="Google Shape;5155;p75"/>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6" name="Google Shape;5156;p75"/>
          <p:cNvGrpSpPr/>
          <p:nvPr/>
        </p:nvGrpSpPr>
        <p:grpSpPr>
          <a:xfrm>
            <a:off x="7650306" y="2063282"/>
            <a:ext cx="799565" cy="670282"/>
            <a:chOff x="7617850" y="2063282"/>
            <a:chExt cx="799565" cy="670282"/>
          </a:xfrm>
        </p:grpSpPr>
        <p:cxnSp>
          <p:nvCxnSpPr>
            <p:cNvPr id="5157" name="Google Shape;5157;p7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58" name="Google Shape;5158;p7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59" name="Google Shape;5159;p7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60" name="Google Shape;5160;p7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61" name="Google Shape;5161;p7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62" name="Google Shape;5162;p7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63" name="Google Shape;5163;p75"/>
            <p:cNvGrpSpPr/>
            <p:nvPr/>
          </p:nvGrpSpPr>
          <p:grpSpPr>
            <a:xfrm>
              <a:off x="7734309" y="2063282"/>
              <a:ext cx="570957" cy="620095"/>
              <a:chOff x="7734309" y="2063282"/>
              <a:chExt cx="570957" cy="620095"/>
            </a:xfrm>
          </p:grpSpPr>
          <p:grpSp>
            <p:nvGrpSpPr>
              <p:cNvPr id="5164" name="Google Shape;5164;p75"/>
              <p:cNvGrpSpPr/>
              <p:nvPr/>
            </p:nvGrpSpPr>
            <p:grpSpPr>
              <a:xfrm>
                <a:off x="8031573" y="2063282"/>
                <a:ext cx="273693" cy="620095"/>
                <a:chOff x="8031573" y="2063282"/>
                <a:chExt cx="273693" cy="620095"/>
              </a:xfrm>
            </p:grpSpPr>
            <p:sp>
              <p:nvSpPr>
                <p:cNvPr id="5165" name="Google Shape;5165;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75"/>
              <p:cNvGrpSpPr/>
              <p:nvPr/>
            </p:nvGrpSpPr>
            <p:grpSpPr>
              <a:xfrm flipH="1">
                <a:off x="7734309" y="2063282"/>
                <a:ext cx="273693" cy="620095"/>
                <a:chOff x="8031573" y="2063282"/>
                <a:chExt cx="273693" cy="620095"/>
              </a:xfrm>
            </p:grpSpPr>
            <p:sp>
              <p:nvSpPr>
                <p:cNvPr id="5170" name="Google Shape;5170;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74" name="Google Shape;5174;p75"/>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5"/>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6" name="Google Shape;5176;p75"/>
          <p:cNvGrpSpPr/>
          <p:nvPr/>
        </p:nvGrpSpPr>
        <p:grpSpPr>
          <a:xfrm>
            <a:off x="7836913" y="2916765"/>
            <a:ext cx="602567" cy="601884"/>
            <a:chOff x="1186975" y="238125"/>
            <a:chExt cx="5244275" cy="5238325"/>
          </a:xfrm>
        </p:grpSpPr>
        <p:sp>
          <p:nvSpPr>
            <p:cNvPr id="5177" name="Google Shape;5177;p7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75"/>
          <p:cNvGrpSpPr/>
          <p:nvPr/>
        </p:nvGrpSpPr>
        <p:grpSpPr>
          <a:xfrm>
            <a:off x="3279650" y="2056249"/>
            <a:ext cx="651848" cy="687338"/>
            <a:chOff x="3400515" y="2056248"/>
            <a:chExt cx="698134" cy="735987"/>
          </a:xfrm>
        </p:grpSpPr>
        <p:grpSp>
          <p:nvGrpSpPr>
            <p:cNvPr id="5182" name="Google Shape;5182;p75"/>
            <p:cNvGrpSpPr/>
            <p:nvPr/>
          </p:nvGrpSpPr>
          <p:grpSpPr>
            <a:xfrm>
              <a:off x="3400515" y="2283913"/>
              <a:ext cx="312919" cy="219900"/>
              <a:chOff x="3400515" y="2283913"/>
              <a:chExt cx="312919" cy="219900"/>
            </a:xfrm>
          </p:grpSpPr>
          <p:sp>
            <p:nvSpPr>
              <p:cNvPr id="5183" name="Google Shape;5183;p7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84" name="Google Shape;5184;p7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185" name="Google Shape;5185;p75"/>
            <p:cNvGrpSpPr/>
            <p:nvPr/>
          </p:nvGrpSpPr>
          <p:grpSpPr>
            <a:xfrm>
              <a:off x="3547823" y="2461089"/>
              <a:ext cx="219900" cy="331146"/>
              <a:chOff x="3547823" y="2461089"/>
              <a:chExt cx="219900" cy="331146"/>
            </a:xfrm>
          </p:grpSpPr>
          <p:sp>
            <p:nvSpPr>
              <p:cNvPr id="5186" name="Google Shape;5186;p7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87" name="Google Shape;5187;p7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188" name="Google Shape;5188;p75"/>
            <p:cNvGrpSpPr/>
            <p:nvPr/>
          </p:nvGrpSpPr>
          <p:grpSpPr>
            <a:xfrm>
              <a:off x="3734138" y="2461089"/>
              <a:ext cx="219900" cy="331146"/>
              <a:chOff x="3734138" y="2461089"/>
              <a:chExt cx="219900" cy="331146"/>
            </a:xfrm>
          </p:grpSpPr>
          <p:sp>
            <p:nvSpPr>
              <p:cNvPr id="5189" name="Google Shape;5189;p7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90" name="Google Shape;5190;p7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191" name="Google Shape;5191;p75"/>
            <p:cNvGrpSpPr/>
            <p:nvPr/>
          </p:nvGrpSpPr>
          <p:grpSpPr>
            <a:xfrm>
              <a:off x="3787560" y="2281742"/>
              <a:ext cx="311089" cy="219900"/>
              <a:chOff x="3787560" y="2281742"/>
              <a:chExt cx="311089" cy="219900"/>
            </a:xfrm>
          </p:grpSpPr>
          <p:sp>
            <p:nvSpPr>
              <p:cNvPr id="5192" name="Google Shape;5192;p7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93" name="Google Shape;5193;p7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194" name="Google Shape;5194;p75"/>
            <p:cNvGrpSpPr/>
            <p:nvPr/>
          </p:nvGrpSpPr>
          <p:grpSpPr>
            <a:xfrm>
              <a:off x="3637290" y="2056248"/>
              <a:ext cx="219900" cy="330736"/>
              <a:chOff x="3637290" y="2056248"/>
              <a:chExt cx="219900" cy="330736"/>
            </a:xfrm>
          </p:grpSpPr>
          <p:sp>
            <p:nvSpPr>
              <p:cNvPr id="5195" name="Google Shape;5195;p7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96" name="Google Shape;5196;p7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97" name="Google Shape;5197;p75"/>
          <p:cNvGrpSpPr/>
          <p:nvPr/>
        </p:nvGrpSpPr>
        <p:grpSpPr>
          <a:xfrm>
            <a:off x="2571356" y="2926255"/>
            <a:ext cx="1268144" cy="592394"/>
            <a:chOff x="238125" y="1188750"/>
            <a:chExt cx="7140450" cy="3335550"/>
          </a:xfrm>
        </p:grpSpPr>
        <p:sp>
          <p:nvSpPr>
            <p:cNvPr id="5198" name="Google Shape;5198;p7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75"/>
          <p:cNvGrpSpPr/>
          <p:nvPr/>
        </p:nvGrpSpPr>
        <p:grpSpPr>
          <a:xfrm>
            <a:off x="6679257" y="2928410"/>
            <a:ext cx="1053944" cy="590147"/>
            <a:chOff x="238125" y="1335475"/>
            <a:chExt cx="5418735" cy="3034175"/>
          </a:xfrm>
        </p:grpSpPr>
        <p:sp>
          <p:nvSpPr>
            <p:cNvPr id="5204" name="Google Shape;5204;p7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75"/>
          <p:cNvGrpSpPr/>
          <p:nvPr/>
        </p:nvGrpSpPr>
        <p:grpSpPr>
          <a:xfrm>
            <a:off x="4110066" y="3733309"/>
            <a:ext cx="1268207" cy="638939"/>
            <a:chOff x="3967651" y="3645904"/>
            <a:chExt cx="1479304" cy="745292"/>
          </a:xfrm>
        </p:grpSpPr>
        <p:grpSp>
          <p:nvGrpSpPr>
            <p:cNvPr id="5208" name="Google Shape;5208;p75"/>
            <p:cNvGrpSpPr/>
            <p:nvPr/>
          </p:nvGrpSpPr>
          <p:grpSpPr>
            <a:xfrm>
              <a:off x="3967651" y="4009026"/>
              <a:ext cx="1479304" cy="382170"/>
              <a:chOff x="3967651" y="4009026"/>
              <a:chExt cx="1479304" cy="382170"/>
            </a:xfrm>
          </p:grpSpPr>
          <p:grpSp>
            <p:nvGrpSpPr>
              <p:cNvPr id="5209" name="Google Shape;5209;p75"/>
              <p:cNvGrpSpPr/>
              <p:nvPr/>
            </p:nvGrpSpPr>
            <p:grpSpPr>
              <a:xfrm>
                <a:off x="4892216" y="4195630"/>
                <a:ext cx="554739" cy="195566"/>
                <a:chOff x="3604375" y="4892160"/>
                <a:chExt cx="1651500" cy="582215"/>
              </a:xfrm>
            </p:grpSpPr>
            <p:sp>
              <p:nvSpPr>
                <p:cNvPr id="5210" name="Google Shape;5210;p7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75"/>
              <p:cNvGrpSpPr/>
              <p:nvPr/>
            </p:nvGrpSpPr>
            <p:grpSpPr>
              <a:xfrm>
                <a:off x="3967651" y="4146303"/>
                <a:ext cx="579402" cy="244893"/>
                <a:chOff x="851875" y="4745310"/>
                <a:chExt cx="1724925" cy="729065"/>
              </a:xfrm>
            </p:grpSpPr>
            <p:sp>
              <p:nvSpPr>
                <p:cNvPr id="5213" name="Google Shape;5213;p7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75"/>
              <p:cNvGrpSpPr/>
              <p:nvPr/>
            </p:nvGrpSpPr>
            <p:grpSpPr>
              <a:xfrm>
                <a:off x="4460753" y="4009026"/>
                <a:ext cx="493110" cy="382170"/>
                <a:chOff x="2319875" y="4336625"/>
                <a:chExt cx="1468025" cy="1137750"/>
              </a:xfrm>
            </p:grpSpPr>
            <p:sp>
              <p:nvSpPr>
                <p:cNvPr id="5216" name="Google Shape;5216;p7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8" name="Google Shape;5218;p75"/>
            <p:cNvGrpSpPr/>
            <p:nvPr/>
          </p:nvGrpSpPr>
          <p:grpSpPr>
            <a:xfrm>
              <a:off x="4479443" y="3645904"/>
              <a:ext cx="455965" cy="388789"/>
              <a:chOff x="2957425" y="238100"/>
              <a:chExt cx="1910200" cy="1628775"/>
            </a:xfrm>
          </p:grpSpPr>
          <p:sp>
            <p:nvSpPr>
              <p:cNvPr id="5219" name="Google Shape;5219;p7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9" name="Google Shape;5229;p75"/>
          <p:cNvGrpSpPr/>
          <p:nvPr/>
        </p:nvGrpSpPr>
        <p:grpSpPr>
          <a:xfrm>
            <a:off x="2496179" y="3734510"/>
            <a:ext cx="1243128" cy="637739"/>
            <a:chOff x="2496310" y="3693351"/>
            <a:chExt cx="1342906" cy="688926"/>
          </a:xfrm>
        </p:grpSpPr>
        <p:grpSp>
          <p:nvGrpSpPr>
            <p:cNvPr id="5230" name="Google Shape;5230;p75"/>
            <p:cNvGrpSpPr/>
            <p:nvPr/>
          </p:nvGrpSpPr>
          <p:grpSpPr>
            <a:xfrm>
              <a:off x="2496310" y="3693351"/>
              <a:ext cx="1342906" cy="688875"/>
              <a:chOff x="2496310" y="3693351"/>
              <a:chExt cx="1342906" cy="688875"/>
            </a:xfrm>
          </p:grpSpPr>
          <p:sp>
            <p:nvSpPr>
              <p:cNvPr id="5231" name="Google Shape;5231;p7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7" name="Google Shape;5237;p75"/>
              <p:cNvCxnSpPr>
                <a:stCxn id="523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238" name="Google Shape;5238;p75"/>
              <p:cNvCxnSpPr>
                <a:stCxn id="523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239" name="Google Shape;5239;p75"/>
              <p:cNvCxnSpPr>
                <a:stCxn id="523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40" name="Google Shape;5240;p75"/>
              <p:cNvCxnSpPr>
                <a:stCxn id="523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41" name="Google Shape;5241;p75"/>
              <p:cNvCxnSpPr>
                <a:stCxn id="523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242" name="Google Shape;5242;p75"/>
            <p:cNvGrpSpPr/>
            <p:nvPr/>
          </p:nvGrpSpPr>
          <p:grpSpPr>
            <a:xfrm>
              <a:off x="2675275" y="3930557"/>
              <a:ext cx="1003306" cy="451719"/>
              <a:chOff x="2675275" y="4174282"/>
              <a:chExt cx="1003306" cy="451719"/>
            </a:xfrm>
          </p:grpSpPr>
          <p:sp>
            <p:nvSpPr>
              <p:cNvPr id="5243" name="Google Shape;5243;p7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6" name="Google Shape;5246;p75"/>
          <p:cNvGrpSpPr/>
          <p:nvPr/>
        </p:nvGrpSpPr>
        <p:grpSpPr>
          <a:xfrm>
            <a:off x="1669850" y="1171356"/>
            <a:ext cx="574511" cy="874709"/>
            <a:chOff x="1715404" y="1112080"/>
            <a:chExt cx="642270" cy="977984"/>
          </a:xfrm>
        </p:grpSpPr>
        <p:grpSp>
          <p:nvGrpSpPr>
            <p:cNvPr id="5247" name="Google Shape;5247;p75"/>
            <p:cNvGrpSpPr/>
            <p:nvPr/>
          </p:nvGrpSpPr>
          <p:grpSpPr>
            <a:xfrm>
              <a:off x="1715404" y="1112080"/>
              <a:ext cx="642270" cy="977984"/>
              <a:chOff x="1715404" y="1112080"/>
              <a:chExt cx="642270" cy="977984"/>
            </a:xfrm>
          </p:grpSpPr>
          <p:sp>
            <p:nvSpPr>
              <p:cNvPr id="5248" name="Google Shape;5248;p7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75"/>
            <p:cNvGrpSpPr/>
            <p:nvPr/>
          </p:nvGrpSpPr>
          <p:grpSpPr>
            <a:xfrm>
              <a:off x="1768927" y="1165603"/>
              <a:ext cx="535225" cy="851367"/>
              <a:chOff x="1768927" y="1165603"/>
              <a:chExt cx="535225" cy="851367"/>
            </a:xfrm>
          </p:grpSpPr>
          <p:sp>
            <p:nvSpPr>
              <p:cNvPr id="5251" name="Google Shape;5251;p7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75"/>
            <p:cNvGrpSpPr/>
            <p:nvPr/>
          </p:nvGrpSpPr>
          <p:grpSpPr>
            <a:xfrm>
              <a:off x="1822449" y="1219125"/>
              <a:ext cx="428180" cy="718859"/>
              <a:chOff x="1822449" y="1219125"/>
              <a:chExt cx="428180" cy="718859"/>
            </a:xfrm>
          </p:grpSpPr>
          <p:sp>
            <p:nvSpPr>
              <p:cNvPr id="5254" name="Google Shape;5254;p7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75"/>
            <p:cNvGrpSpPr/>
            <p:nvPr/>
          </p:nvGrpSpPr>
          <p:grpSpPr>
            <a:xfrm>
              <a:off x="1875972" y="1272648"/>
              <a:ext cx="321135" cy="586939"/>
              <a:chOff x="1875972" y="1272648"/>
              <a:chExt cx="321135" cy="586939"/>
            </a:xfrm>
          </p:grpSpPr>
          <p:sp>
            <p:nvSpPr>
              <p:cNvPr id="5257" name="Google Shape;5257;p7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9" name="Google Shape;5259;p75"/>
          <p:cNvGrpSpPr/>
          <p:nvPr/>
        </p:nvGrpSpPr>
        <p:grpSpPr>
          <a:xfrm>
            <a:off x="7777011" y="3728078"/>
            <a:ext cx="293855" cy="644170"/>
            <a:chOff x="241025" y="3151575"/>
            <a:chExt cx="293855" cy="644170"/>
          </a:xfrm>
        </p:grpSpPr>
        <p:sp>
          <p:nvSpPr>
            <p:cNvPr id="5260" name="Google Shape;5260;p7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75"/>
          <p:cNvGrpSpPr/>
          <p:nvPr/>
        </p:nvGrpSpPr>
        <p:grpSpPr>
          <a:xfrm>
            <a:off x="724994" y="2928078"/>
            <a:ext cx="1779649" cy="591620"/>
            <a:chOff x="246070" y="1983375"/>
            <a:chExt cx="1855347" cy="616849"/>
          </a:xfrm>
        </p:grpSpPr>
        <p:sp>
          <p:nvSpPr>
            <p:cNvPr id="5263" name="Google Shape;5263;p7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75"/>
          <p:cNvGrpSpPr/>
          <p:nvPr/>
        </p:nvGrpSpPr>
        <p:grpSpPr>
          <a:xfrm>
            <a:off x="2335861" y="1171356"/>
            <a:ext cx="711055" cy="745993"/>
            <a:chOff x="2496269" y="1171698"/>
            <a:chExt cx="761953" cy="799392"/>
          </a:xfrm>
        </p:grpSpPr>
        <p:grpSp>
          <p:nvGrpSpPr>
            <p:cNvPr id="5273" name="Google Shape;5273;p75"/>
            <p:cNvGrpSpPr/>
            <p:nvPr/>
          </p:nvGrpSpPr>
          <p:grpSpPr>
            <a:xfrm>
              <a:off x="2496269" y="1171698"/>
              <a:ext cx="761953" cy="723022"/>
              <a:chOff x="2496269" y="1171698"/>
              <a:chExt cx="761953" cy="723022"/>
            </a:xfrm>
          </p:grpSpPr>
          <p:sp>
            <p:nvSpPr>
              <p:cNvPr id="5274" name="Google Shape;5274;p7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75"/>
              <p:cNvGrpSpPr/>
              <p:nvPr/>
            </p:nvGrpSpPr>
            <p:grpSpPr>
              <a:xfrm>
                <a:off x="2496269" y="1171698"/>
                <a:ext cx="761953" cy="723022"/>
                <a:chOff x="2496269" y="1120652"/>
                <a:chExt cx="761953" cy="723022"/>
              </a:xfrm>
            </p:grpSpPr>
            <p:grpSp>
              <p:nvGrpSpPr>
                <p:cNvPr id="5277" name="Google Shape;5277;p75"/>
                <p:cNvGrpSpPr/>
                <p:nvPr/>
              </p:nvGrpSpPr>
              <p:grpSpPr>
                <a:xfrm>
                  <a:off x="2496269" y="1120652"/>
                  <a:ext cx="761953" cy="723022"/>
                  <a:chOff x="2496269" y="1120652"/>
                  <a:chExt cx="761953" cy="723022"/>
                </a:xfrm>
              </p:grpSpPr>
              <p:grpSp>
                <p:nvGrpSpPr>
                  <p:cNvPr id="5278" name="Google Shape;5278;p75"/>
                  <p:cNvGrpSpPr/>
                  <p:nvPr/>
                </p:nvGrpSpPr>
                <p:grpSpPr>
                  <a:xfrm>
                    <a:off x="2496269" y="1304589"/>
                    <a:ext cx="407089" cy="305057"/>
                    <a:chOff x="2496269" y="1304589"/>
                    <a:chExt cx="407089" cy="305057"/>
                  </a:xfrm>
                </p:grpSpPr>
                <p:sp>
                  <p:nvSpPr>
                    <p:cNvPr id="5279" name="Google Shape;5279;p7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75"/>
                  <p:cNvGrpSpPr/>
                  <p:nvPr/>
                </p:nvGrpSpPr>
                <p:grpSpPr>
                  <a:xfrm>
                    <a:off x="2586468" y="1493376"/>
                    <a:ext cx="358850" cy="349656"/>
                    <a:chOff x="2586468" y="1493376"/>
                    <a:chExt cx="358850" cy="349656"/>
                  </a:xfrm>
                </p:grpSpPr>
                <p:sp>
                  <p:nvSpPr>
                    <p:cNvPr id="5282" name="Google Shape;5282;p7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75"/>
                  <p:cNvGrpSpPr/>
                  <p:nvPr/>
                </p:nvGrpSpPr>
                <p:grpSpPr>
                  <a:xfrm>
                    <a:off x="2807939" y="1494024"/>
                    <a:ext cx="358857" cy="349650"/>
                    <a:chOff x="2807939" y="1494024"/>
                    <a:chExt cx="358857" cy="349650"/>
                  </a:xfrm>
                </p:grpSpPr>
                <p:sp>
                  <p:nvSpPr>
                    <p:cNvPr id="5285" name="Google Shape;5285;p7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5"/>
                  <p:cNvGrpSpPr/>
                  <p:nvPr/>
                </p:nvGrpSpPr>
                <p:grpSpPr>
                  <a:xfrm>
                    <a:off x="2851133" y="1305635"/>
                    <a:ext cx="407089" cy="305057"/>
                    <a:chOff x="2851133" y="1305635"/>
                    <a:chExt cx="407089" cy="305057"/>
                  </a:xfrm>
                </p:grpSpPr>
                <p:sp>
                  <p:nvSpPr>
                    <p:cNvPr id="5288" name="Google Shape;5288;p7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75"/>
                  <p:cNvGrpSpPr/>
                  <p:nvPr/>
                </p:nvGrpSpPr>
                <p:grpSpPr>
                  <a:xfrm>
                    <a:off x="2727495" y="1120652"/>
                    <a:ext cx="300271" cy="396358"/>
                    <a:chOff x="2727495" y="1120652"/>
                    <a:chExt cx="300271" cy="396358"/>
                  </a:xfrm>
                </p:grpSpPr>
                <p:sp>
                  <p:nvSpPr>
                    <p:cNvPr id="5291" name="Google Shape;5291;p7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3" name="Google Shape;5293;p75"/>
                <p:cNvGrpSpPr/>
                <p:nvPr/>
              </p:nvGrpSpPr>
              <p:grpSpPr>
                <a:xfrm>
                  <a:off x="2722305" y="1350460"/>
                  <a:ext cx="308357" cy="308344"/>
                  <a:chOff x="2722305" y="1350460"/>
                  <a:chExt cx="308357" cy="308344"/>
                </a:xfrm>
              </p:grpSpPr>
              <p:sp>
                <p:nvSpPr>
                  <p:cNvPr id="5294" name="Google Shape;5294;p7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5" name="Google Shape;5295;p75"/>
                  <p:cNvGrpSpPr/>
                  <p:nvPr/>
                </p:nvGrpSpPr>
                <p:grpSpPr>
                  <a:xfrm>
                    <a:off x="2725064" y="1364529"/>
                    <a:ext cx="297954" cy="280182"/>
                    <a:chOff x="2725064" y="1364529"/>
                    <a:chExt cx="297954" cy="280182"/>
                  </a:xfrm>
                </p:grpSpPr>
                <p:sp>
                  <p:nvSpPr>
                    <p:cNvPr id="5296" name="Google Shape;5296;p7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01" name="Google Shape;5301;p7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75"/>
          <p:cNvGrpSpPr/>
          <p:nvPr/>
        </p:nvGrpSpPr>
        <p:grpSpPr>
          <a:xfrm>
            <a:off x="3924561" y="2927462"/>
            <a:ext cx="1569144" cy="591015"/>
            <a:chOff x="3820100" y="3023049"/>
            <a:chExt cx="1303926" cy="491162"/>
          </a:xfrm>
        </p:grpSpPr>
        <p:grpSp>
          <p:nvGrpSpPr>
            <p:cNvPr id="5307" name="Google Shape;5307;p75"/>
            <p:cNvGrpSpPr/>
            <p:nvPr/>
          </p:nvGrpSpPr>
          <p:grpSpPr>
            <a:xfrm>
              <a:off x="3820100" y="3023072"/>
              <a:ext cx="1303926" cy="491139"/>
              <a:chOff x="3820100" y="3023072"/>
              <a:chExt cx="1303926" cy="491139"/>
            </a:xfrm>
          </p:grpSpPr>
          <p:sp>
            <p:nvSpPr>
              <p:cNvPr id="5308" name="Google Shape;5308;p7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75"/>
            <p:cNvGrpSpPr/>
            <p:nvPr/>
          </p:nvGrpSpPr>
          <p:grpSpPr>
            <a:xfrm>
              <a:off x="4132439" y="3023645"/>
              <a:ext cx="393633" cy="177096"/>
              <a:chOff x="4132439" y="3023645"/>
              <a:chExt cx="393633" cy="177096"/>
            </a:xfrm>
          </p:grpSpPr>
          <p:sp>
            <p:nvSpPr>
              <p:cNvPr id="5311" name="Google Shape;5311;p7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75"/>
            <p:cNvGrpSpPr/>
            <p:nvPr/>
          </p:nvGrpSpPr>
          <p:grpSpPr>
            <a:xfrm>
              <a:off x="3921811" y="3023049"/>
              <a:ext cx="1002397" cy="388943"/>
              <a:chOff x="3921811" y="3023049"/>
              <a:chExt cx="1002397" cy="388943"/>
            </a:xfrm>
          </p:grpSpPr>
          <p:sp>
            <p:nvSpPr>
              <p:cNvPr id="5314" name="Google Shape;5314;p7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75"/>
            <p:cNvGrpSpPr/>
            <p:nvPr/>
          </p:nvGrpSpPr>
          <p:grpSpPr>
            <a:xfrm>
              <a:off x="4023645" y="3023049"/>
              <a:ext cx="683032" cy="286722"/>
              <a:chOff x="4023645" y="3023049"/>
              <a:chExt cx="683032" cy="286722"/>
            </a:xfrm>
          </p:grpSpPr>
          <p:sp>
            <p:nvSpPr>
              <p:cNvPr id="5317" name="Google Shape;5317;p7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9" name="Google Shape;5319;p75"/>
          <p:cNvGrpSpPr/>
          <p:nvPr/>
        </p:nvGrpSpPr>
        <p:grpSpPr>
          <a:xfrm>
            <a:off x="1556683" y="2054307"/>
            <a:ext cx="713522" cy="688025"/>
            <a:chOff x="1706078" y="2092648"/>
            <a:chExt cx="660913" cy="637296"/>
          </a:xfrm>
        </p:grpSpPr>
        <p:sp>
          <p:nvSpPr>
            <p:cNvPr id="5320" name="Google Shape;5320;p7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75"/>
            <p:cNvGrpSpPr/>
            <p:nvPr/>
          </p:nvGrpSpPr>
          <p:grpSpPr>
            <a:xfrm>
              <a:off x="1706078" y="2092648"/>
              <a:ext cx="660913" cy="575241"/>
              <a:chOff x="1706078" y="2092648"/>
              <a:chExt cx="660913" cy="575241"/>
            </a:xfrm>
          </p:grpSpPr>
          <p:sp>
            <p:nvSpPr>
              <p:cNvPr id="5322" name="Google Shape;5322;p7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5" name="Google Shape;5325;p75"/>
          <p:cNvGrpSpPr/>
          <p:nvPr/>
        </p:nvGrpSpPr>
        <p:grpSpPr>
          <a:xfrm>
            <a:off x="6318542" y="1171856"/>
            <a:ext cx="1317459" cy="684168"/>
            <a:chOff x="238125" y="999450"/>
            <a:chExt cx="7140700" cy="3708225"/>
          </a:xfrm>
        </p:grpSpPr>
        <p:sp>
          <p:nvSpPr>
            <p:cNvPr id="5326" name="Google Shape;5326;p7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8" name="Shape 5338"/>
        <p:cNvGrpSpPr/>
        <p:nvPr/>
      </p:nvGrpSpPr>
      <p:grpSpPr>
        <a:xfrm>
          <a:off x="0" y="0"/>
          <a:ext cx="0" cy="0"/>
          <a:chOff x="0" y="0"/>
          <a:chExt cx="0" cy="0"/>
        </a:xfrm>
      </p:grpSpPr>
      <p:grpSp>
        <p:nvGrpSpPr>
          <p:cNvPr id="5339" name="Google Shape;5339;p76"/>
          <p:cNvGrpSpPr/>
          <p:nvPr/>
        </p:nvGrpSpPr>
        <p:grpSpPr>
          <a:xfrm>
            <a:off x="729238" y="1179665"/>
            <a:ext cx="1636117" cy="1526144"/>
            <a:chOff x="729238" y="1179665"/>
            <a:chExt cx="1636117" cy="1526144"/>
          </a:xfrm>
        </p:grpSpPr>
        <p:grpSp>
          <p:nvGrpSpPr>
            <p:cNvPr id="5340" name="Google Shape;5340;p76"/>
            <p:cNvGrpSpPr/>
            <p:nvPr/>
          </p:nvGrpSpPr>
          <p:grpSpPr>
            <a:xfrm>
              <a:off x="729238" y="1179665"/>
              <a:ext cx="80700" cy="1526144"/>
              <a:chOff x="729238" y="1179665"/>
              <a:chExt cx="80700" cy="1526144"/>
            </a:xfrm>
          </p:grpSpPr>
          <p:sp>
            <p:nvSpPr>
              <p:cNvPr id="5341" name="Google Shape;5341;p7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76"/>
            <p:cNvGrpSpPr/>
            <p:nvPr/>
          </p:nvGrpSpPr>
          <p:grpSpPr>
            <a:xfrm>
              <a:off x="903098" y="1179665"/>
              <a:ext cx="80700" cy="1526144"/>
              <a:chOff x="903098" y="1179665"/>
              <a:chExt cx="80700" cy="1526144"/>
            </a:xfrm>
          </p:grpSpPr>
          <p:sp>
            <p:nvSpPr>
              <p:cNvPr id="5352" name="Google Shape;5352;p7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76"/>
            <p:cNvGrpSpPr/>
            <p:nvPr/>
          </p:nvGrpSpPr>
          <p:grpSpPr>
            <a:xfrm>
              <a:off x="1076958" y="1179665"/>
              <a:ext cx="80700" cy="1526144"/>
              <a:chOff x="1076958" y="1179665"/>
              <a:chExt cx="80700" cy="1526144"/>
            </a:xfrm>
          </p:grpSpPr>
          <p:sp>
            <p:nvSpPr>
              <p:cNvPr id="5363" name="Google Shape;5363;p7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76"/>
            <p:cNvGrpSpPr/>
            <p:nvPr/>
          </p:nvGrpSpPr>
          <p:grpSpPr>
            <a:xfrm>
              <a:off x="1247707" y="1179665"/>
              <a:ext cx="80700" cy="1526144"/>
              <a:chOff x="1247707" y="1179665"/>
              <a:chExt cx="80700" cy="1526144"/>
            </a:xfrm>
          </p:grpSpPr>
          <p:sp>
            <p:nvSpPr>
              <p:cNvPr id="5374" name="Google Shape;5374;p7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76"/>
            <p:cNvGrpSpPr/>
            <p:nvPr/>
          </p:nvGrpSpPr>
          <p:grpSpPr>
            <a:xfrm>
              <a:off x="1421567" y="1179665"/>
              <a:ext cx="80700" cy="1526144"/>
              <a:chOff x="1421567" y="1179665"/>
              <a:chExt cx="80700" cy="1526144"/>
            </a:xfrm>
          </p:grpSpPr>
          <p:sp>
            <p:nvSpPr>
              <p:cNvPr id="5385" name="Google Shape;5385;p7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76"/>
            <p:cNvGrpSpPr/>
            <p:nvPr/>
          </p:nvGrpSpPr>
          <p:grpSpPr>
            <a:xfrm>
              <a:off x="1592327" y="1179665"/>
              <a:ext cx="80700" cy="1526144"/>
              <a:chOff x="1592327" y="1179665"/>
              <a:chExt cx="80700" cy="1526144"/>
            </a:xfrm>
          </p:grpSpPr>
          <p:sp>
            <p:nvSpPr>
              <p:cNvPr id="5396" name="Google Shape;5396;p7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76"/>
            <p:cNvGrpSpPr/>
            <p:nvPr/>
          </p:nvGrpSpPr>
          <p:grpSpPr>
            <a:xfrm>
              <a:off x="1766187" y="1179665"/>
              <a:ext cx="80700" cy="1526144"/>
              <a:chOff x="1766187" y="1179665"/>
              <a:chExt cx="80700" cy="1526144"/>
            </a:xfrm>
          </p:grpSpPr>
          <p:sp>
            <p:nvSpPr>
              <p:cNvPr id="5407" name="Google Shape;5407;p7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76"/>
            <p:cNvGrpSpPr/>
            <p:nvPr/>
          </p:nvGrpSpPr>
          <p:grpSpPr>
            <a:xfrm>
              <a:off x="1936935" y="1179665"/>
              <a:ext cx="80700" cy="1526144"/>
              <a:chOff x="1936935" y="1179665"/>
              <a:chExt cx="80700" cy="1526144"/>
            </a:xfrm>
          </p:grpSpPr>
          <p:sp>
            <p:nvSpPr>
              <p:cNvPr id="5418" name="Google Shape;5418;p7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76"/>
            <p:cNvGrpSpPr/>
            <p:nvPr/>
          </p:nvGrpSpPr>
          <p:grpSpPr>
            <a:xfrm>
              <a:off x="2110795" y="1179665"/>
              <a:ext cx="80700" cy="1526144"/>
              <a:chOff x="2110795" y="1179665"/>
              <a:chExt cx="80700" cy="1526144"/>
            </a:xfrm>
          </p:grpSpPr>
          <p:sp>
            <p:nvSpPr>
              <p:cNvPr id="5429" name="Google Shape;5429;p7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76"/>
            <p:cNvGrpSpPr/>
            <p:nvPr/>
          </p:nvGrpSpPr>
          <p:grpSpPr>
            <a:xfrm>
              <a:off x="2284655" y="1179665"/>
              <a:ext cx="80700" cy="1526144"/>
              <a:chOff x="2284655" y="1179665"/>
              <a:chExt cx="80700" cy="1526144"/>
            </a:xfrm>
          </p:grpSpPr>
          <p:sp>
            <p:nvSpPr>
              <p:cNvPr id="5440" name="Google Shape;5440;p7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0" name="Google Shape;5450;p76"/>
          <p:cNvGrpSpPr/>
          <p:nvPr/>
        </p:nvGrpSpPr>
        <p:grpSpPr>
          <a:xfrm>
            <a:off x="2623904" y="1198803"/>
            <a:ext cx="1364248" cy="1102133"/>
            <a:chOff x="2623904" y="1198803"/>
            <a:chExt cx="1364248" cy="1102133"/>
          </a:xfrm>
        </p:grpSpPr>
        <p:grpSp>
          <p:nvGrpSpPr>
            <p:cNvPr id="5451" name="Google Shape;5451;p76"/>
            <p:cNvGrpSpPr/>
            <p:nvPr/>
          </p:nvGrpSpPr>
          <p:grpSpPr>
            <a:xfrm>
              <a:off x="2623907" y="1198803"/>
              <a:ext cx="1364245" cy="273000"/>
              <a:chOff x="2623907" y="1198803"/>
              <a:chExt cx="1364245" cy="273000"/>
            </a:xfrm>
          </p:grpSpPr>
          <p:sp>
            <p:nvSpPr>
              <p:cNvPr id="5452" name="Google Shape;5452;p7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76"/>
            <p:cNvGrpSpPr/>
            <p:nvPr/>
          </p:nvGrpSpPr>
          <p:grpSpPr>
            <a:xfrm>
              <a:off x="2623904" y="1476964"/>
              <a:ext cx="1364245" cy="273000"/>
              <a:chOff x="2623904" y="1476964"/>
              <a:chExt cx="1364245" cy="273000"/>
            </a:xfrm>
          </p:grpSpPr>
          <p:sp>
            <p:nvSpPr>
              <p:cNvPr id="5458" name="Google Shape;5458;p7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76"/>
            <p:cNvGrpSpPr/>
            <p:nvPr/>
          </p:nvGrpSpPr>
          <p:grpSpPr>
            <a:xfrm>
              <a:off x="2623907" y="1749775"/>
              <a:ext cx="1364245" cy="273000"/>
              <a:chOff x="2623907" y="1749775"/>
              <a:chExt cx="1364245" cy="273000"/>
            </a:xfrm>
          </p:grpSpPr>
          <p:sp>
            <p:nvSpPr>
              <p:cNvPr id="5464" name="Google Shape;5464;p7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76"/>
            <p:cNvGrpSpPr/>
            <p:nvPr/>
          </p:nvGrpSpPr>
          <p:grpSpPr>
            <a:xfrm>
              <a:off x="2623904" y="2027936"/>
              <a:ext cx="1364245" cy="273000"/>
              <a:chOff x="2623904" y="2027936"/>
              <a:chExt cx="1364245" cy="273000"/>
            </a:xfrm>
          </p:grpSpPr>
          <p:sp>
            <p:nvSpPr>
              <p:cNvPr id="5470" name="Google Shape;5470;p7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5" name="Google Shape;5475;p76"/>
          <p:cNvGrpSpPr/>
          <p:nvPr/>
        </p:nvGrpSpPr>
        <p:grpSpPr>
          <a:xfrm>
            <a:off x="2613365" y="2657876"/>
            <a:ext cx="1387541" cy="159124"/>
            <a:chOff x="3200660" y="2180272"/>
            <a:chExt cx="2563824" cy="378237"/>
          </a:xfrm>
        </p:grpSpPr>
        <p:sp>
          <p:nvSpPr>
            <p:cNvPr id="5476" name="Google Shape;5476;p7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76"/>
          <p:cNvGrpSpPr/>
          <p:nvPr/>
        </p:nvGrpSpPr>
        <p:grpSpPr>
          <a:xfrm>
            <a:off x="2609890" y="2935640"/>
            <a:ext cx="1390502" cy="159625"/>
            <a:chOff x="3530150" y="2790075"/>
            <a:chExt cx="1962600" cy="225300"/>
          </a:xfrm>
        </p:grpSpPr>
        <p:sp>
          <p:nvSpPr>
            <p:cNvPr id="5495" name="Google Shape;5495;p7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76"/>
          <p:cNvGrpSpPr/>
          <p:nvPr/>
        </p:nvGrpSpPr>
        <p:grpSpPr>
          <a:xfrm>
            <a:off x="2609948" y="3213905"/>
            <a:ext cx="1411629" cy="154175"/>
            <a:chOff x="3558802" y="4011244"/>
            <a:chExt cx="1866000" cy="111600"/>
          </a:xfrm>
        </p:grpSpPr>
        <p:sp>
          <p:nvSpPr>
            <p:cNvPr id="5498" name="Google Shape;5498;p7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76"/>
          <p:cNvGrpSpPr/>
          <p:nvPr/>
        </p:nvGrpSpPr>
        <p:grpSpPr>
          <a:xfrm>
            <a:off x="2610235" y="2419475"/>
            <a:ext cx="1383503" cy="119761"/>
            <a:chOff x="3465975" y="2270258"/>
            <a:chExt cx="1986364" cy="171947"/>
          </a:xfrm>
        </p:grpSpPr>
        <p:sp>
          <p:nvSpPr>
            <p:cNvPr id="5501" name="Google Shape;5501;p7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76"/>
          <p:cNvGrpSpPr/>
          <p:nvPr/>
        </p:nvGrpSpPr>
        <p:grpSpPr>
          <a:xfrm>
            <a:off x="2621243" y="3783248"/>
            <a:ext cx="1369531" cy="195460"/>
            <a:chOff x="723300" y="4253549"/>
            <a:chExt cx="2276482" cy="324900"/>
          </a:xfrm>
        </p:grpSpPr>
        <p:sp>
          <p:nvSpPr>
            <p:cNvPr id="5510" name="Google Shape;5510;p7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76"/>
          <p:cNvGrpSpPr/>
          <p:nvPr/>
        </p:nvGrpSpPr>
        <p:grpSpPr>
          <a:xfrm>
            <a:off x="2610803" y="3484489"/>
            <a:ext cx="1389066" cy="180119"/>
            <a:chOff x="705948" y="3788465"/>
            <a:chExt cx="2308953" cy="299400"/>
          </a:xfrm>
        </p:grpSpPr>
        <p:sp>
          <p:nvSpPr>
            <p:cNvPr id="5516" name="Google Shape;5516;p7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76"/>
          <p:cNvGrpSpPr/>
          <p:nvPr/>
        </p:nvGrpSpPr>
        <p:grpSpPr>
          <a:xfrm>
            <a:off x="4207794" y="2088443"/>
            <a:ext cx="1433821" cy="191501"/>
            <a:chOff x="4273350" y="2088443"/>
            <a:chExt cx="1433821" cy="191501"/>
          </a:xfrm>
        </p:grpSpPr>
        <p:grpSp>
          <p:nvGrpSpPr>
            <p:cNvPr id="5522" name="Google Shape;5522;p76"/>
            <p:cNvGrpSpPr/>
            <p:nvPr/>
          </p:nvGrpSpPr>
          <p:grpSpPr>
            <a:xfrm>
              <a:off x="4273350" y="2088443"/>
              <a:ext cx="1433821" cy="0"/>
              <a:chOff x="5224975" y="2962250"/>
              <a:chExt cx="1544400" cy="0"/>
            </a:xfrm>
          </p:grpSpPr>
          <p:cxnSp>
            <p:nvCxnSpPr>
              <p:cNvPr id="5523" name="Google Shape;5523;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24" name="Google Shape;5524;p7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525" name="Google Shape;5525;p76"/>
            <p:cNvGrpSpPr/>
            <p:nvPr/>
          </p:nvGrpSpPr>
          <p:grpSpPr>
            <a:xfrm>
              <a:off x="4273350" y="2279944"/>
              <a:ext cx="1433821" cy="0"/>
              <a:chOff x="5224975" y="2962250"/>
              <a:chExt cx="1544400" cy="0"/>
            </a:xfrm>
          </p:grpSpPr>
          <p:cxnSp>
            <p:nvCxnSpPr>
              <p:cNvPr id="5526" name="Google Shape;5526;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27" name="Google Shape;5527;p7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528" name="Google Shape;5528;p76"/>
          <p:cNvGrpSpPr/>
          <p:nvPr/>
        </p:nvGrpSpPr>
        <p:grpSpPr>
          <a:xfrm>
            <a:off x="2658741" y="4097347"/>
            <a:ext cx="1304609" cy="294074"/>
            <a:chOff x="2658741" y="4097347"/>
            <a:chExt cx="1304609" cy="294074"/>
          </a:xfrm>
        </p:grpSpPr>
        <p:grpSp>
          <p:nvGrpSpPr>
            <p:cNvPr id="5529" name="Google Shape;5529;p76"/>
            <p:cNvGrpSpPr/>
            <p:nvPr/>
          </p:nvGrpSpPr>
          <p:grpSpPr>
            <a:xfrm>
              <a:off x="2658741" y="4097347"/>
              <a:ext cx="118572" cy="294074"/>
              <a:chOff x="3343310" y="4475555"/>
              <a:chExt cx="127717" cy="316753"/>
            </a:xfrm>
          </p:grpSpPr>
          <p:sp>
            <p:nvSpPr>
              <p:cNvPr id="5530" name="Google Shape;5530;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76"/>
            <p:cNvGrpSpPr/>
            <p:nvPr/>
          </p:nvGrpSpPr>
          <p:grpSpPr>
            <a:xfrm>
              <a:off x="3815519" y="4098388"/>
              <a:ext cx="147831" cy="291991"/>
              <a:chOff x="3527539" y="4476677"/>
              <a:chExt cx="159232" cy="314510"/>
            </a:xfrm>
          </p:grpSpPr>
          <p:sp>
            <p:nvSpPr>
              <p:cNvPr id="5533" name="Google Shape;5533;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6"/>
            <p:cNvGrpSpPr/>
            <p:nvPr/>
          </p:nvGrpSpPr>
          <p:grpSpPr>
            <a:xfrm>
              <a:off x="3511696" y="4098388"/>
              <a:ext cx="147831" cy="291991"/>
              <a:chOff x="3527539" y="4476677"/>
              <a:chExt cx="159232" cy="314510"/>
            </a:xfrm>
          </p:grpSpPr>
          <p:sp>
            <p:nvSpPr>
              <p:cNvPr id="5536" name="Google Shape;5536;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6"/>
            <p:cNvGrpSpPr/>
            <p:nvPr/>
          </p:nvGrpSpPr>
          <p:grpSpPr>
            <a:xfrm>
              <a:off x="3207874" y="4098388"/>
              <a:ext cx="147831" cy="291991"/>
              <a:chOff x="3527539" y="4476677"/>
              <a:chExt cx="159232" cy="314510"/>
            </a:xfrm>
          </p:grpSpPr>
          <p:sp>
            <p:nvSpPr>
              <p:cNvPr id="5539" name="Google Shape;5539;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6"/>
            <p:cNvGrpSpPr/>
            <p:nvPr/>
          </p:nvGrpSpPr>
          <p:grpSpPr>
            <a:xfrm>
              <a:off x="2933305" y="4097347"/>
              <a:ext cx="118572" cy="294074"/>
              <a:chOff x="3343310" y="4475555"/>
              <a:chExt cx="127717" cy="316753"/>
            </a:xfrm>
          </p:grpSpPr>
          <p:sp>
            <p:nvSpPr>
              <p:cNvPr id="5542" name="Google Shape;5542;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4" name="Google Shape;5544;p76"/>
          <p:cNvGrpSpPr/>
          <p:nvPr/>
        </p:nvGrpSpPr>
        <p:grpSpPr>
          <a:xfrm>
            <a:off x="4209349" y="1176041"/>
            <a:ext cx="1430711" cy="751237"/>
            <a:chOff x="5159450" y="1919950"/>
            <a:chExt cx="1541050" cy="862500"/>
          </a:xfrm>
        </p:grpSpPr>
        <p:sp>
          <p:nvSpPr>
            <p:cNvPr id="5545" name="Google Shape;5545;p7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46" name="Google Shape;5546;p76"/>
            <p:cNvGrpSpPr/>
            <p:nvPr/>
          </p:nvGrpSpPr>
          <p:grpSpPr>
            <a:xfrm>
              <a:off x="5159450" y="1919950"/>
              <a:ext cx="1541050" cy="862500"/>
              <a:chOff x="5159450" y="1919950"/>
              <a:chExt cx="1541050" cy="862500"/>
            </a:xfrm>
          </p:grpSpPr>
          <p:cxnSp>
            <p:nvCxnSpPr>
              <p:cNvPr id="5547" name="Google Shape;5547;p7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48" name="Google Shape;5548;p7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49" name="Google Shape;5549;p76"/>
          <p:cNvGrpSpPr/>
          <p:nvPr/>
        </p:nvGrpSpPr>
        <p:grpSpPr>
          <a:xfrm>
            <a:off x="4257486" y="2439811"/>
            <a:ext cx="1334436" cy="967914"/>
            <a:chOff x="4294923" y="2439811"/>
            <a:chExt cx="1334436" cy="967914"/>
          </a:xfrm>
        </p:grpSpPr>
        <p:grpSp>
          <p:nvGrpSpPr>
            <p:cNvPr id="5550" name="Google Shape;5550;p76"/>
            <p:cNvGrpSpPr/>
            <p:nvPr/>
          </p:nvGrpSpPr>
          <p:grpSpPr>
            <a:xfrm>
              <a:off x="4960455" y="2469658"/>
              <a:ext cx="668904" cy="885524"/>
              <a:chOff x="4960455" y="2469658"/>
              <a:chExt cx="668904" cy="885524"/>
            </a:xfrm>
          </p:grpSpPr>
          <p:sp>
            <p:nvSpPr>
              <p:cNvPr id="5551" name="Google Shape;5551;p7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76"/>
            <p:cNvGrpSpPr/>
            <p:nvPr/>
          </p:nvGrpSpPr>
          <p:grpSpPr>
            <a:xfrm>
              <a:off x="4294923" y="2469658"/>
              <a:ext cx="668951" cy="885524"/>
              <a:chOff x="4294923" y="2469658"/>
              <a:chExt cx="668951" cy="885524"/>
            </a:xfrm>
          </p:grpSpPr>
          <p:sp>
            <p:nvSpPr>
              <p:cNvPr id="5558" name="Google Shape;5558;p7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4" name="Google Shape;5564;p7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76"/>
          <p:cNvGrpSpPr/>
          <p:nvPr/>
        </p:nvGrpSpPr>
        <p:grpSpPr>
          <a:xfrm>
            <a:off x="4243690" y="3494256"/>
            <a:ext cx="1430949" cy="897289"/>
            <a:chOff x="4351371" y="3547942"/>
            <a:chExt cx="1345130" cy="843475"/>
          </a:xfrm>
        </p:grpSpPr>
        <p:grpSp>
          <p:nvGrpSpPr>
            <p:cNvPr id="5566" name="Google Shape;5566;p76"/>
            <p:cNvGrpSpPr/>
            <p:nvPr/>
          </p:nvGrpSpPr>
          <p:grpSpPr>
            <a:xfrm>
              <a:off x="4351371" y="4209917"/>
              <a:ext cx="1345130" cy="181500"/>
              <a:chOff x="4351371" y="4209917"/>
              <a:chExt cx="1345130" cy="181500"/>
            </a:xfrm>
          </p:grpSpPr>
          <p:sp>
            <p:nvSpPr>
              <p:cNvPr id="5567" name="Google Shape;5567;p7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8" name="Google Shape;5568;p7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69" name="Google Shape;5569;p76"/>
            <p:cNvGrpSpPr/>
            <p:nvPr/>
          </p:nvGrpSpPr>
          <p:grpSpPr>
            <a:xfrm>
              <a:off x="4403010" y="3985221"/>
              <a:ext cx="1109518" cy="181500"/>
              <a:chOff x="4403010" y="3985221"/>
              <a:chExt cx="1109518" cy="181500"/>
            </a:xfrm>
          </p:grpSpPr>
          <p:sp>
            <p:nvSpPr>
              <p:cNvPr id="5570" name="Google Shape;5570;p7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1" name="Google Shape;5571;p7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72" name="Google Shape;5572;p76"/>
            <p:cNvGrpSpPr/>
            <p:nvPr/>
          </p:nvGrpSpPr>
          <p:grpSpPr>
            <a:xfrm>
              <a:off x="4618704" y="3766582"/>
              <a:ext cx="807858" cy="181500"/>
              <a:chOff x="4618704" y="3766582"/>
              <a:chExt cx="807858" cy="181500"/>
            </a:xfrm>
          </p:grpSpPr>
          <p:sp>
            <p:nvSpPr>
              <p:cNvPr id="5573" name="Google Shape;5573;p7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4" name="Google Shape;5574;p7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75" name="Google Shape;5575;p76"/>
            <p:cNvGrpSpPr/>
            <p:nvPr/>
          </p:nvGrpSpPr>
          <p:grpSpPr>
            <a:xfrm>
              <a:off x="4735238" y="3547942"/>
              <a:ext cx="462839" cy="181500"/>
              <a:chOff x="4735238" y="3547942"/>
              <a:chExt cx="462839" cy="181500"/>
            </a:xfrm>
          </p:grpSpPr>
          <p:sp>
            <p:nvSpPr>
              <p:cNvPr id="5576" name="Google Shape;5576;p7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7" name="Google Shape;5577;p7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78" name="Google Shape;5578;p76"/>
          <p:cNvGrpSpPr/>
          <p:nvPr/>
        </p:nvGrpSpPr>
        <p:grpSpPr>
          <a:xfrm>
            <a:off x="7420047" y="2429580"/>
            <a:ext cx="1020955" cy="928853"/>
            <a:chOff x="926675" y="238125"/>
            <a:chExt cx="5755100" cy="5232975"/>
          </a:xfrm>
        </p:grpSpPr>
        <p:sp>
          <p:nvSpPr>
            <p:cNvPr id="5579" name="Google Shape;5579;p7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6"/>
          <p:cNvGrpSpPr/>
          <p:nvPr/>
        </p:nvGrpSpPr>
        <p:grpSpPr>
          <a:xfrm>
            <a:off x="727421" y="2828315"/>
            <a:ext cx="1695374" cy="1560837"/>
            <a:chOff x="727421" y="2828315"/>
            <a:chExt cx="1695374" cy="1560837"/>
          </a:xfrm>
        </p:grpSpPr>
        <p:grpSp>
          <p:nvGrpSpPr>
            <p:cNvPr id="5584" name="Google Shape;5584;p76"/>
            <p:cNvGrpSpPr/>
            <p:nvPr/>
          </p:nvGrpSpPr>
          <p:grpSpPr>
            <a:xfrm>
              <a:off x="727421" y="2828315"/>
              <a:ext cx="1695374" cy="1560837"/>
              <a:chOff x="734799" y="2782450"/>
              <a:chExt cx="1571100" cy="1577400"/>
            </a:xfrm>
          </p:grpSpPr>
          <p:cxnSp>
            <p:nvCxnSpPr>
              <p:cNvPr id="5585" name="Google Shape;5585;p7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586" name="Google Shape;5586;p7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587" name="Google Shape;5587;p76"/>
            <p:cNvGrpSpPr/>
            <p:nvPr/>
          </p:nvGrpSpPr>
          <p:grpSpPr>
            <a:xfrm>
              <a:off x="819108" y="2882501"/>
              <a:ext cx="1556791" cy="1426186"/>
              <a:chOff x="819108" y="2882501"/>
              <a:chExt cx="1556791" cy="1426186"/>
            </a:xfrm>
          </p:grpSpPr>
          <p:grpSp>
            <p:nvGrpSpPr>
              <p:cNvPr id="5588" name="Google Shape;5588;p76"/>
              <p:cNvGrpSpPr/>
              <p:nvPr/>
            </p:nvGrpSpPr>
            <p:grpSpPr>
              <a:xfrm>
                <a:off x="819108" y="2882501"/>
                <a:ext cx="103104" cy="1426186"/>
                <a:chOff x="4674013" y="3100904"/>
                <a:chExt cx="122758" cy="1698043"/>
              </a:xfrm>
            </p:grpSpPr>
            <p:sp>
              <p:nvSpPr>
                <p:cNvPr id="5589" name="Google Shape;5589;p7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76"/>
              <p:cNvGrpSpPr/>
              <p:nvPr/>
            </p:nvGrpSpPr>
            <p:grpSpPr>
              <a:xfrm>
                <a:off x="1062475" y="2882501"/>
                <a:ext cx="103104" cy="1426186"/>
                <a:chOff x="4940438" y="3100904"/>
                <a:chExt cx="122758" cy="1698043"/>
              </a:xfrm>
            </p:grpSpPr>
            <p:sp>
              <p:nvSpPr>
                <p:cNvPr id="5597" name="Google Shape;5597;p7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76"/>
              <p:cNvGrpSpPr/>
              <p:nvPr/>
            </p:nvGrpSpPr>
            <p:grpSpPr>
              <a:xfrm>
                <a:off x="1299324" y="2882501"/>
                <a:ext cx="103104" cy="1426186"/>
                <a:chOff x="5206863" y="3100904"/>
                <a:chExt cx="122758" cy="1698043"/>
              </a:xfrm>
            </p:grpSpPr>
            <p:sp>
              <p:nvSpPr>
                <p:cNvPr id="5605" name="Google Shape;5605;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76"/>
              <p:cNvGrpSpPr/>
              <p:nvPr/>
            </p:nvGrpSpPr>
            <p:grpSpPr>
              <a:xfrm>
                <a:off x="1786057" y="2882501"/>
                <a:ext cx="103104" cy="1426186"/>
                <a:chOff x="6006138" y="3143629"/>
                <a:chExt cx="122758" cy="1698043"/>
              </a:xfrm>
            </p:grpSpPr>
            <p:sp>
              <p:nvSpPr>
                <p:cNvPr id="5613" name="Google Shape;5613;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76"/>
              <p:cNvGrpSpPr/>
              <p:nvPr/>
            </p:nvGrpSpPr>
            <p:grpSpPr>
              <a:xfrm>
                <a:off x="2029422" y="2882501"/>
                <a:ext cx="103104" cy="1426186"/>
                <a:chOff x="6805413" y="3100904"/>
                <a:chExt cx="122758" cy="1698043"/>
              </a:xfrm>
            </p:grpSpPr>
            <p:sp>
              <p:nvSpPr>
                <p:cNvPr id="5621" name="Google Shape;5621;p7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76"/>
              <p:cNvGrpSpPr/>
              <p:nvPr/>
            </p:nvGrpSpPr>
            <p:grpSpPr>
              <a:xfrm>
                <a:off x="2272795" y="2882501"/>
                <a:ext cx="103104" cy="1426186"/>
                <a:chOff x="5206863" y="3100904"/>
                <a:chExt cx="122758" cy="1698043"/>
              </a:xfrm>
            </p:grpSpPr>
            <p:sp>
              <p:nvSpPr>
                <p:cNvPr id="5629" name="Google Shape;5629;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76"/>
              <p:cNvGrpSpPr/>
              <p:nvPr/>
            </p:nvGrpSpPr>
            <p:grpSpPr>
              <a:xfrm>
                <a:off x="1542694" y="2882501"/>
                <a:ext cx="103104" cy="1426186"/>
                <a:chOff x="6006138" y="3143629"/>
                <a:chExt cx="122758" cy="1698043"/>
              </a:xfrm>
            </p:grpSpPr>
            <p:sp>
              <p:nvSpPr>
                <p:cNvPr id="5637" name="Google Shape;5637;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44" name="Google Shape;5644;p76"/>
          <p:cNvGrpSpPr/>
          <p:nvPr/>
        </p:nvGrpSpPr>
        <p:grpSpPr>
          <a:xfrm>
            <a:off x="5683472" y="3518037"/>
            <a:ext cx="2749952" cy="870677"/>
            <a:chOff x="238125" y="1725700"/>
            <a:chExt cx="7139025" cy="2260325"/>
          </a:xfrm>
        </p:grpSpPr>
        <p:sp>
          <p:nvSpPr>
            <p:cNvPr id="5645" name="Google Shape;5645;p7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76"/>
          <p:cNvGrpSpPr/>
          <p:nvPr/>
        </p:nvGrpSpPr>
        <p:grpSpPr>
          <a:xfrm>
            <a:off x="5953636" y="2459783"/>
            <a:ext cx="1105452" cy="916747"/>
            <a:chOff x="5249100" y="1210600"/>
            <a:chExt cx="3502700" cy="2904775"/>
          </a:xfrm>
        </p:grpSpPr>
        <p:sp>
          <p:nvSpPr>
            <p:cNvPr id="5656" name="Google Shape;5656;p7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0" name="Google Shape;5660;p7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61" name="Google Shape;5661;p7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62" name="Google Shape;5662;p7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63" name="Google Shape;5663;p7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64" name="Google Shape;5664;p7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76"/>
          <p:cNvGrpSpPr/>
          <p:nvPr/>
        </p:nvGrpSpPr>
        <p:grpSpPr>
          <a:xfrm>
            <a:off x="7136183" y="1179201"/>
            <a:ext cx="1304650" cy="1124856"/>
            <a:chOff x="7287122" y="1165658"/>
            <a:chExt cx="1219413" cy="1051365"/>
          </a:xfrm>
        </p:grpSpPr>
        <p:grpSp>
          <p:nvGrpSpPr>
            <p:cNvPr id="5666" name="Google Shape;5666;p76"/>
            <p:cNvGrpSpPr/>
            <p:nvPr/>
          </p:nvGrpSpPr>
          <p:grpSpPr>
            <a:xfrm>
              <a:off x="7287122" y="1969723"/>
              <a:ext cx="1219413" cy="247300"/>
              <a:chOff x="7287122" y="1969723"/>
              <a:chExt cx="1219413" cy="247300"/>
            </a:xfrm>
          </p:grpSpPr>
          <p:sp>
            <p:nvSpPr>
              <p:cNvPr id="5667" name="Google Shape;5667;p7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8" name="Google Shape;5668;p76"/>
              <p:cNvGrpSpPr/>
              <p:nvPr/>
            </p:nvGrpSpPr>
            <p:grpSpPr>
              <a:xfrm>
                <a:off x="7287122" y="2063892"/>
                <a:ext cx="1151753" cy="73428"/>
                <a:chOff x="7287122" y="2063892"/>
                <a:chExt cx="1151753" cy="73428"/>
              </a:xfrm>
            </p:grpSpPr>
            <p:sp>
              <p:nvSpPr>
                <p:cNvPr id="5669" name="Google Shape;5669;p7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0" name="Google Shape;5670;p7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71" name="Google Shape;5671;p76"/>
            <p:cNvGrpSpPr/>
            <p:nvPr/>
          </p:nvGrpSpPr>
          <p:grpSpPr>
            <a:xfrm>
              <a:off x="7287122" y="1712201"/>
              <a:ext cx="1219403" cy="246767"/>
              <a:chOff x="7287122" y="1712201"/>
              <a:chExt cx="1219403" cy="246767"/>
            </a:xfrm>
          </p:grpSpPr>
          <p:sp>
            <p:nvSpPr>
              <p:cNvPr id="5672" name="Google Shape;5672;p7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3" name="Google Shape;5673;p76"/>
              <p:cNvGrpSpPr/>
              <p:nvPr/>
            </p:nvGrpSpPr>
            <p:grpSpPr>
              <a:xfrm>
                <a:off x="7287122" y="1842861"/>
                <a:ext cx="1005303" cy="73419"/>
                <a:chOff x="7287122" y="1842861"/>
                <a:chExt cx="1005303" cy="73419"/>
              </a:xfrm>
            </p:grpSpPr>
            <p:sp>
              <p:nvSpPr>
                <p:cNvPr id="5674" name="Google Shape;5674;p7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5" name="Google Shape;5675;p7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76" name="Google Shape;5676;p76"/>
            <p:cNvGrpSpPr/>
            <p:nvPr/>
          </p:nvGrpSpPr>
          <p:grpSpPr>
            <a:xfrm>
              <a:off x="7287122" y="1447520"/>
              <a:ext cx="1219403" cy="286667"/>
              <a:chOff x="7287122" y="1447520"/>
              <a:chExt cx="1219403" cy="286667"/>
            </a:xfrm>
          </p:grpSpPr>
          <p:sp>
            <p:nvSpPr>
              <p:cNvPr id="5677" name="Google Shape;5677;p7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8" name="Google Shape;5678;p76"/>
              <p:cNvGrpSpPr/>
              <p:nvPr/>
            </p:nvGrpSpPr>
            <p:grpSpPr>
              <a:xfrm>
                <a:off x="7287122" y="1581977"/>
                <a:ext cx="852803" cy="73428"/>
                <a:chOff x="7287122" y="1581977"/>
                <a:chExt cx="852803" cy="73428"/>
              </a:xfrm>
            </p:grpSpPr>
            <p:sp>
              <p:nvSpPr>
                <p:cNvPr id="5679" name="Google Shape;5679;p7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0" name="Google Shape;5680;p7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681" name="Google Shape;5681;p76"/>
            <p:cNvGrpSpPr/>
            <p:nvPr/>
          </p:nvGrpSpPr>
          <p:grpSpPr>
            <a:xfrm>
              <a:off x="7287122" y="1165658"/>
              <a:ext cx="1219403" cy="344253"/>
              <a:chOff x="7287122" y="1165658"/>
              <a:chExt cx="1219403" cy="344253"/>
            </a:xfrm>
          </p:grpSpPr>
          <p:sp>
            <p:nvSpPr>
              <p:cNvPr id="5682" name="Google Shape;5682;p7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3" name="Google Shape;5683;p76"/>
              <p:cNvGrpSpPr/>
              <p:nvPr/>
            </p:nvGrpSpPr>
            <p:grpSpPr>
              <a:xfrm>
                <a:off x="7287122" y="1341025"/>
                <a:ext cx="695703" cy="73419"/>
                <a:chOff x="7287122" y="1341025"/>
                <a:chExt cx="695703" cy="73419"/>
              </a:xfrm>
            </p:grpSpPr>
            <p:sp>
              <p:nvSpPr>
                <p:cNvPr id="5684" name="Google Shape;5684;p7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5" name="Google Shape;5685;p7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686" name="Google Shape;5686;p76"/>
          <p:cNvGrpSpPr/>
          <p:nvPr/>
        </p:nvGrpSpPr>
        <p:grpSpPr>
          <a:xfrm>
            <a:off x="5802676" y="1185224"/>
            <a:ext cx="1397729" cy="1098540"/>
            <a:chOff x="5900602" y="1193063"/>
            <a:chExt cx="1299851" cy="1021707"/>
          </a:xfrm>
        </p:grpSpPr>
        <p:grpSp>
          <p:nvGrpSpPr>
            <p:cNvPr id="5687" name="Google Shape;5687;p76"/>
            <p:cNvGrpSpPr/>
            <p:nvPr/>
          </p:nvGrpSpPr>
          <p:grpSpPr>
            <a:xfrm>
              <a:off x="6520337" y="1193063"/>
              <a:ext cx="341815" cy="799959"/>
              <a:chOff x="6520337" y="1193063"/>
              <a:chExt cx="341815" cy="799959"/>
            </a:xfrm>
          </p:grpSpPr>
          <p:grpSp>
            <p:nvGrpSpPr>
              <p:cNvPr id="5688" name="Google Shape;5688;p76"/>
              <p:cNvGrpSpPr/>
              <p:nvPr/>
            </p:nvGrpSpPr>
            <p:grpSpPr>
              <a:xfrm>
                <a:off x="6520337" y="1589527"/>
                <a:ext cx="213950" cy="403494"/>
                <a:chOff x="6520337" y="1589527"/>
                <a:chExt cx="213950" cy="403494"/>
              </a:xfrm>
            </p:grpSpPr>
            <p:sp>
              <p:nvSpPr>
                <p:cNvPr id="5689" name="Google Shape;5689;p7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6"/>
              <p:cNvGrpSpPr/>
              <p:nvPr/>
            </p:nvGrpSpPr>
            <p:grpSpPr>
              <a:xfrm>
                <a:off x="6577204" y="1193063"/>
                <a:ext cx="284947" cy="464512"/>
                <a:chOff x="6577204" y="1193063"/>
                <a:chExt cx="284947" cy="464512"/>
              </a:xfrm>
            </p:grpSpPr>
            <p:sp>
              <p:nvSpPr>
                <p:cNvPr id="5692" name="Google Shape;5692;p7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3" name="Google Shape;5693;p7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694" name="Google Shape;5694;p76"/>
            <p:cNvGrpSpPr/>
            <p:nvPr/>
          </p:nvGrpSpPr>
          <p:grpSpPr>
            <a:xfrm>
              <a:off x="6238903" y="1193063"/>
              <a:ext cx="300475" cy="900152"/>
              <a:chOff x="6238903" y="1193063"/>
              <a:chExt cx="300475" cy="900152"/>
            </a:xfrm>
          </p:grpSpPr>
          <p:grpSp>
            <p:nvGrpSpPr>
              <p:cNvPr id="5695" name="Google Shape;5695;p76"/>
              <p:cNvGrpSpPr/>
              <p:nvPr/>
            </p:nvGrpSpPr>
            <p:grpSpPr>
              <a:xfrm>
                <a:off x="6290865" y="1489315"/>
                <a:ext cx="248514" cy="603900"/>
                <a:chOff x="6290865" y="1489315"/>
                <a:chExt cx="248514" cy="603900"/>
              </a:xfrm>
            </p:grpSpPr>
            <p:sp>
              <p:nvSpPr>
                <p:cNvPr id="5696" name="Google Shape;5696;p7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76"/>
              <p:cNvGrpSpPr/>
              <p:nvPr/>
            </p:nvGrpSpPr>
            <p:grpSpPr>
              <a:xfrm>
                <a:off x="6238903" y="1193063"/>
                <a:ext cx="284947" cy="333087"/>
                <a:chOff x="6238903" y="1193063"/>
                <a:chExt cx="284947" cy="333087"/>
              </a:xfrm>
            </p:grpSpPr>
            <p:sp>
              <p:nvSpPr>
                <p:cNvPr id="5699" name="Google Shape;5699;p7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0" name="Google Shape;5700;p7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701" name="Google Shape;5701;p76"/>
            <p:cNvGrpSpPr/>
            <p:nvPr/>
          </p:nvGrpSpPr>
          <p:grpSpPr>
            <a:xfrm>
              <a:off x="5900602" y="1193063"/>
              <a:ext cx="444345" cy="1021707"/>
              <a:chOff x="5900602" y="1193063"/>
              <a:chExt cx="444345" cy="1021707"/>
            </a:xfrm>
          </p:grpSpPr>
          <p:grpSp>
            <p:nvGrpSpPr>
              <p:cNvPr id="5702" name="Google Shape;5702;p76"/>
              <p:cNvGrpSpPr/>
              <p:nvPr/>
            </p:nvGrpSpPr>
            <p:grpSpPr>
              <a:xfrm>
                <a:off x="6046501" y="1367785"/>
                <a:ext cx="298446" cy="846986"/>
                <a:chOff x="6046501" y="1367785"/>
                <a:chExt cx="298446" cy="846986"/>
              </a:xfrm>
            </p:grpSpPr>
            <p:sp>
              <p:nvSpPr>
                <p:cNvPr id="5703" name="Google Shape;5703;p7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76"/>
              <p:cNvGrpSpPr/>
              <p:nvPr/>
            </p:nvGrpSpPr>
            <p:grpSpPr>
              <a:xfrm>
                <a:off x="5900602" y="1193063"/>
                <a:ext cx="284947" cy="182312"/>
                <a:chOff x="5900602" y="1193063"/>
                <a:chExt cx="284947" cy="182312"/>
              </a:xfrm>
            </p:grpSpPr>
            <p:sp>
              <p:nvSpPr>
                <p:cNvPr id="5706" name="Google Shape;5706;p7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7" name="Google Shape;5707;p7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708" name="Google Shape;5708;p76"/>
            <p:cNvGrpSpPr/>
            <p:nvPr/>
          </p:nvGrpSpPr>
          <p:grpSpPr>
            <a:xfrm>
              <a:off x="6738300" y="1193063"/>
              <a:ext cx="462153" cy="707634"/>
              <a:chOff x="6738300" y="1193063"/>
              <a:chExt cx="462153" cy="707634"/>
            </a:xfrm>
          </p:grpSpPr>
          <p:grpSp>
            <p:nvGrpSpPr>
              <p:cNvPr id="5709" name="Google Shape;5709;p76"/>
              <p:cNvGrpSpPr/>
              <p:nvPr/>
            </p:nvGrpSpPr>
            <p:grpSpPr>
              <a:xfrm>
                <a:off x="6915505" y="1193063"/>
                <a:ext cx="284947" cy="597387"/>
                <a:chOff x="6915505" y="1193063"/>
                <a:chExt cx="284947" cy="597387"/>
              </a:xfrm>
            </p:grpSpPr>
            <p:sp>
              <p:nvSpPr>
                <p:cNvPr id="5710" name="Google Shape;5710;p7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1" name="Google Shape;5711;p7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712" name="Google Shape;5712;p76"/>
              <p:cNvGrpSpPr/>
              <p:nvPr/>
            </p:nvGrpSpPr>
            <p:grpSpPr>
              <a:xfrm>
                <a:off x="6738300" y="1684725"/>
                <a:ext cx="230066" cy="215971"/>
                <a:chOff x="6738300" y="1684725"/>
                <a:chExt cx="230066" cy="215971"/>
              </a:xfrm>
            </p:grpSpPr>
            <p:sp>
              <p:nvSpPr>
                <p:cNvPr id="5713" name="Google Shape;5713;p7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18" name="Shape 5718"/>
        <p:cNvGrpSpPr/>
        <p:nvPr/>
      </p:nvGrpSpPr>
      <p:grpSpPr>
        <a:xfrm>
          <a:off x="0" y="0"/>
          <a:ext cx="0" cy="0"/>
          <a:chOff x="0" y="0"/>
          <a:chExt cx="0" cy="0"/>
        </a:xfrm>
      </p:grpSpPr>
      <p:sp>
        <p:nvSpPr>
          <p:cNvPr id="5719" name="Google Shape;5719;p7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720" name="Google Shape;5720;p77"/>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721" name="Google Shape;5721;p77"/>
          <p:cNvGrpSpPr/>
          <p:nvPr/>
        </p:nvGrpSpPr>
        <p:grpSpPr>
          <a:xfrm>
            <a:off x="829359" y="2307635"/>
            <a:ext cx="339235" cy="298186"/>
            <a:chOff x="898875" y="244725"/>
            <a:chExt cx="481800" cy="423500"/>
          </a:xfrm>
        </p:grpSpPr>
        <p:sp>
          <p:nvSpPr>
            <p:cNvPr id="5722" name="Google Shape;5722;p7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7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7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7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7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8" name="Google Shape;5728;p77"/>
          <p:cNvGrpSpPr/>
          <p:nvPr/>
        </p:nvGrpSpPr>
        <p:grpSpPr>
          <a:xfrm>
            <a:off x="1267741" y="2287103"/>
            <a:ext cx="298169" cy="339253"/>
            <a:chOff x="1529350" y="258825"/>
            <a:chExt cx="423475" cy="481825"/>
          </a:xfrm>
        </p:grpSpPr>
        <p:sp>
          <p:nvSpPr>
            <p:cNvPr id="5729" name="Google Shape;5729;p7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7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1" name="Google Shape;5731;p77"/>
          <p:cNvGrpSpPr/>
          <p:nvPr/>
        </p:nvGrpSpPr>
        <p:grpSpPr>
          <a:xfrm>
            <a:off x="1660716" y="2367273"/>
            <a:ext cx="340890" cy="178912"/>
            <a:chOff x="2084325" y="363300"/>
            <a:chExt cx="484150" cy="254100"/>
          </a:xfrm>
        </p:grpSpPr>
        <p:sp>
          <p:nvSpPr>
            <p:cNvPr id="5732" name="Google Shape;5732;p7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7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4" name="Google Shape;5734;p77"/>
          <p:cNvGrpSpPr/>
          <p:nvPr/>
        </p:nvGrpSpPr>
        <p:grpSpPr>
          <a:xfrm>
            <a:off x="2110011" y="2287102"/>
            <a:ext cx="298169" cy="339253"/>
            <a:chOff x="2707500" y="249400"/>
            <a:chExt cx="423475" cy="481825"/>
          </a:xfrm>
        </p:grpSpPr>
        <p:sp>
          <p:nvSpPr>
            <p:cNvPr id="5735" name="Google Shape;5735;p7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7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77"/>
          <p:cNvGrpSpPr/>
          <p:nvPr/>
        </p:nvGrpSpPr>
        <p:grpSpPr>
          <a:xfrm>
            <a:off x="2523626" y="2287428"/>
            <a:ext cx="305386" cy="338602"/>
            <a:chOff x="3300325" y="249875"/>
            <a:chExt cx="433725" cy="480900"/>
          </a:xfrm>
        </p:grpSpPr>
        <p:sp>
          <p:nvSpPr>
            <p:cNvPr id="5738" name="Google Shape;5738;p7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7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4" name="Google Shape;5744;p77"/>
          <p:cNvGrpSpPr/>
          <p:nvPr/>
        </p:nvGrpSpPr>
        <p:grpSpPr>
          <a:xfrm>
            <a:off x="2912712" y="2287349"/>
            <a:ext cx="352349" cy="338760"/>
            <a:chOff x="3854700" y="249750"/>
            <a:chExt cx="500425" cy="481125"/>
          </a:xfrm>
        </p:grpSpPr>
        <p:sp>
          <p:nvSpPr>
            <p:cNvPr id="5745" name="Google Shape;5745;p7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7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7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7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7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3" name="Google Shape;5753;p77"/>
          <p:cNvGrpSpPr/>
          <p:nvPr/>
        </p:nvGrpSpPr>
        <p:grpSpPr>
          <a:xfrm>
            <a:off x="3330701" y="2287349"/>
            <a:ext cx="352349" cy="338760"/>
            <a:chOff x="4447550" y="249750"/>
            <a:chExt cx="500425" cy="481125"/>
          </a:xfrm>
        </p:grpSpPr>
        <p:sp>
          <p:nvSpPr>
            <p:cNvPr id="5754" name="Google Shape;5754;p7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7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77"/>
          <p:cNvGrpSpPr/>
          <p:nvPr/>
        </p:nvGrpSpPr>
        <p:grpSpPr>
          <a:xfrm>
            <a:off x="3759902" y="2287102"/>
            <a:ext cx="339253" cy="339253"/>
            <a:chOff x="5049725" y="249400"/>
            <a:chExt cx="481825" cy="481825"/>
          </a:xfrm>
        </p:grpSpPr>
        <p:sp>
          <p:nvSpPr>
            <p:cNvPr id="5757" name="Google Shape;5757;p7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7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77"/>
          <p:cNvGrpSpPr/>
          <p:nvPr/>
        </p:nvGrpSpPr>
        <p:grpSpPr>
          <a:xfrm>
            <a:off x="4173843" y="2287102"/>
            <a:ext cx="339253" cy="339253"/>
            <a:chOff x="5660400" y="238125"/>
            <a:chExt cx="481825" cy="481825"/>
          </a:xfrm>
        </p:grpSpPr>
        <p:sp>
          <p:nvSpPr>
            <p:cNvPr id="5760" name="Google Shape;5760;p7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7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77"/>
          <p:cNvGrpSpPr/>
          <p:nvPr/>
        </p:nvGrpSpPr>
        <p:grpSpPr>
          <a:xfrm>
            <a:off x="4590529" y="2287102"/>
            <a:ext cx="339253" cy="339253"/>
            <a:chOff x="6235400" y="249400"/>
            <a:chExt cx="481825" cy="481825"/>
          </a:xfrm>
        </p:grpSpPr>
        <p:sp>
          <p:nvSpPr>
            <p:cNvPr id="5763" name="Google Shape;5763;p7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7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7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77"/>
          <p:cNvGrpSpPr/>
          <p:nvPr/>
        </p:nvGrpSpPr>
        <p:grpSpPr>
          <a:xfrm>
            <a:off x="828875" y="2731810"/>
            <a:ext cx="340204" cy="298116"/>
            <a:chOff x="899850" y="871450"/>
            <a:chExt cx="483175" cy="423400"/>
          </a:xfrm>
        </p:grpSpPr>
        <p:sp>
          <p:nvSpPr>
            <p:cNvPr id="5769" name="Google Shape;5769;p7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7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7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73" name="Google Shape;5773;p7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74" name="Google Shape;5774;p77"/>
          <p:cNvGrpSpPr/>
          <p:nvPr/>
        </p:nvGrpSpPr>
        <p:grpSpPr>
          <a:xfrm>
            <a:off x="1660875" y="2711232"/>
            <a:ext cx="340573" cy="339271"/>
            <a:chOff x="2085450" y="842250"/>
            <a:chExt cx="483700" cy="481850"/>
          </a:xfrm>
        </p:grpSpPr>
        <p:sp>
          <p:nvSpPr>
            <p:cNvPr id="5775" name="Google Shape;5775;p7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7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7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8" name="Google Shape;5778;p77"/>
          <p:cNvGrpSpPr/>
          <p:nvPr/>
        </p:nvGrpSpPr>
        <p:grpSpPr>
          <a:xfrm>
            <a:off x="2089443" y="2711241"/>
            <a:ext cx="339306" cy="339253"/>
            <a:chOff x="2685825" y="840375"/>
            <a:chExt cx="481900" cy="481825"/>
          </a:xfrm>
        </p:grpSpPr>
        <p:sp>
          <p:nvSpPr>
            <p:cNvPr id="5779" name="Google Shape;5779;p7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7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1" name="Google Shape;5781;p77"/>
          <p:cNvGrpSpPr/>
          <p:nvPr/>
        </p:nvGrpSpPr>
        <p:grpSpPr>
          <a:xfrm>
            <a:off x="2501104" y="2710924"/>
            <a:ext cx="350431" cy="339887"/>
            <a:chOff x="3270675" y="841800"/>
            <a:chExt cx="497700" cy="482725"/>
          </a:xfrm>
        </p:grpSpPr>
        <p:sp>
          <p:nvSpPr>
            <p:cNvPr id="5782" name="Google Shape;5782;p7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7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85" name="Google Shape;5785;p7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86" name="Google Shape;5786;p77"/>
          <p:cNvGrpSpPr/>
          <p:nvPr/>
        </p:nvGrpSpPr>
        <p:grpSpPr>
          <a:xfrm>
            <a:off x="3337249" y="2731783"/>
            <a:ext cx="339253" cy="298169"/>
            <a:chOff x="4467200" y="877100"/>
            <a:chExt cx="481825" cy="423475"/>
          </a:xfrm>
        </p:grpSpPr>
        <p:sp>
          <p:nvSpPr>
            <p:cNvPr id="5787" name="Google Shape;5787;p7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7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7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7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1" name="Google Shape;5791;p77"/>
          <p:cNvGrpSpPr/>
          <p:nvPr/>
        </p:nvGrpSpPr>
        <p:grpSpPr>
          <a:xfrm>
            <a:off x="3752140" y="2711232"/>
            <a:ext cx="354778" cy="339271"/>
            <a:chOff x="5045500" y="842250"/>
            <a:chExt cx="503875" cy="481850"/>
          </a:xfrm>
        </p:grpSpPr>
        <p:sp>
          <p:nvSpPr>
            <p:cNvPr id="5792" name="Google Shape;5792;p7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4" name="Google Shape;5794;p77"/>
          <p:cNvGrpSpPr/>
          <p:nvPr/>
        </p:nvGrpSpPr>
        <p:grpSpPr>
          <a:xfrm>
            <a:off x="4174987" y="2737451"/>
            <a:ext cx="336965" cy="286833"/>
            <a:chOff x="5645200" y="879425"/>
            <a:chExt cx="478575" cy="407375"/>
          </a:xfrm>
        </p:grpSpPr>
        <p:sp>
          <p:nvSpPr>
            <p:cNvPr id="5795" name="Google Shape;5795;p7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7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7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7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7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7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1" name="Google Shape;5801;p77"/>
          <p:cNvGrpSpPr/>
          <p:nvPr/>
        </p:nvGrpSpPr>
        <p:grpSpPr>
          <a:xfrm>
            <a:off x="4611062" y="2711241"/>
            <a:ext cx="298186" cy="339253"/>
            <a:chOff x="6264525" y="842250"/>
            <a:chExt cx="423500" cy="481825"/>
          </a:xfrm>
        </p:grpSpPr>
        <p:sp>
          <p:nvSpPr>
            <p:cNvPr id="5802" name="Google Shape;5802;p7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7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7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7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7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7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7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9" name="Google Shape;5809;p77"/>
          <p:cNvGrpSpPr/>
          <p:nvPr/>
        </p:nvGrpSpPr>
        <p:grpSpPr>
          <a:xfrm>
            <a:off x="829350" y="3125895"/>
            <a:ext cx="339253" cy="339253"/>
            <a:chOff x="900750" y="1436075"/>
            <a:chExt cx="481825" cy="481825"/>
          </a:xfrm>
        </p:grpSpPr>
        <p:sp>
          <p:nvSpPr>
            <p:cNvPr id="5810" name="Google Shape;5810;p7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7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7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7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77"/>
          <p:cNvGrpSpPr/>
          <p:nvPr/>
        </p:nvGrpSpPr>
        <p:grpSpPr>
          <a:xfrm>
            <a:off x="1247198" y="3186183"/>
            <a:ext cx="339253" cy="218676"/>
            <a:chOff x="1492675" y="1520750"/>
            <a:chExt cx="481825" cy="310575"/>
          </a:xfrm>
        </p:grpSpPr>
        <p:sp>
          <p:nvSpPr>
            <p:cNvPr id="5815" name="Google Shape;5815;p7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7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7" name="Google Shape;5817;p77"/>
          <p:cNvGrpSpPr/>
          <p:nvPr/>
        </p:nvGrpSpPr>
        <p:grpSpPr>
          <a:xfrm>
            <a:off x="1654995" y="3125877"/>
            <a:ext cx="352332" cy="339288"/>
            <a:chOff x="2071000" y="1435025"/>
            <a:chExt cx="500400" cy="481875"/>
          </a:xfrm>
        </p:grpSpPr>
        <p:sp>
          <p:nvSpPr>
            <p:cNvPr id="5818" name="Google Shape;5818;p7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7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7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77"/>
          <p:cNvGrpSpPr/>
          <p:nvPr/>
        </p:nvGrpSpPr>
        <p:grpSpPr>
          <a:xfrm>
            <a:off x="2083159" y="3146709"/>
            <a:ext cx="351874" cy="297623"/>
            <a:chOff x="2678350" y="1464650"/>
            <a:chExt cx="499750" cy="422700"/>
          </a:xfrm>
        </p:grpSpPr>
        <p:sp>
          <p:nvSpPr>
            <p:cNvPr id="5822" name="Google Shape;5822;p7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7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7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5" name="Google Shape;5825;p77"/>
          <p:cNvGrpSpPr/>
          <p:nvPr/>
        </p:nvGrpSpPr>
        <p:grpSpPr>
          <a:xfrm>
            <a:off x="2506692" y="3125895"/>
            <a:ext cx="339253" cy="339253"/>
            <a:chOff x="3271200" y="1435075"/>
            <a:chExt cx="481825" cy="481825"/>
          </a:xfrm>
        </p:grpSpPr>
        <p:sp>
          <p:nvSpPr>
            <p:cNvPr id="5826" name="Google Shape;5826;p7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7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8" name="Google Shape;5828;p77"/>
          <p:cNvGrpSpPr/>
          <p:nvPr/>
        </p:nvGrpSpPr>
        <p:grpSpPr>
          <a:xfrm>
            <a:off x="2917165" y="3125877"/>
            <a:ext cx="343442" cy="339288"/>
            <a:chOff x="3858100" y="1435075"/>
            <a:chExt cx="487775" cy="481875"/>
          </a:xfrm>
        </p:grpSpPr>
        <p:sp>
          <p:nvSpPr>
            <p:cNvPr id="5829" name="Google Shape;5829;p7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7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7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7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7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4" name="Google Shape;5834;p77"/>
          <p:cNvGrpSpPr/>
          <p:nvPr/>
        </p:nvGrpSpPr>
        <p:grpSpPr>
          <a:xfrm>
            <a:off x="3337249" y="3125895"/>
            <a:ext cx="339253" cy="339253"/>
            <a:chOff x="4456875" y="1435075"/>
            <a:chExt cx="481825" cy="481825"/>
          </a:xfrm>
        </p:grpSpPr>
        <p:sp>
          <p:nvSpPr>
            <p:cNvPr id="5835" name="Google Shape;5835;p7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7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7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7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7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7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7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7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7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7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7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7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7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7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7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7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7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7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7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4" name="Google Shape;5854;p77"/>
          <p:cNvGrpSpPr/>
          <p:nvPr/>
        </p:nvGrpSpPr>
        <p:grpSpPr>
          <a:xfrm>
            <a:off x="3758239" y="3125886"/>
            <a:ext cx="342580" cy="339271"/>
            <a:chOff x="5049725" y="1435050"/>
            <a:chExt cx="486550" cy="481850"/>
          </a:xfrm>
        </p:grpSpPr>
        <p:sp>
          <p:nvSpPr>
            <p:cNvPr id="5855" name="Google Shape;5855;p7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7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7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9" name="Google Shape;5859;p77"/>
          <p:cNvGrpSpPr/>
          <p:nvPr/>
        </p:nvGrpSpPr>
        <p:grpSpPr>
          <a:xfrm>
            <a:off x="4173790" y="3125895"/>
            <a:ext cx="339359" cy="339253"/>
            <a:chOff x="5642475" y="1435075"/>
            <a:chExt cx="481975" cy="481825"/>
          </a:xfrm>
        </p:grpSpPr>
        <p:sp>
          <p:nvSpPr>
            <p:cNvPr id="5860" name="Google Shape;5860;p7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7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7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3" name="Google Shape;5863;p77"/>
          <p:cNvGrpSpPr/>
          <p:nvPr/>
        </p:nvGrpSpPr>
        <p:grpSpPr>
          <a:xfrm>
            <a:off x="4588276" y="3125886"/>
            <a:ext cx="343759" cy="339271"/>
            <a:chOff x="6232000" y="1435050"/>
            <a:chExt cx="488225" cy="481850"/>
          </a:xfrm>
        </p:grpSpPr>
        <p:sp>
          <p:nvSpPr>
            <p:cNvPr id="5864" name="Google Shape;5864;p7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7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7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7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7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77"/>
          <p:cNvGrpSpPr/>
          <p:nvPr/>
        </p:nvGrpSpPr>
        <p:grpSpPr>
          <a:xfrm>
            <a:off x="849012" y="3539545"/>
            <a:ext cx="299929" cy="337792"/>
            <a:chOff x="924450" y="2028975"/>
            <a:chExt cx="425975" cy="479750"/>
          </a:xfrm>
        </p:grpSpPr>
        <p:sp>
          <p:nvSpPr>
            <p:cNvPr id="5870" name="Google Shape;5870;p7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7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7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3" name="Google Shape;5873;p77"/>
          <p:cNvGrpSpPr/>
          <p:nvPr/>
        </p:nvGrpSpPr>
        <p:grpSpPr>
          <a:xfrm>
            <a:off x="1661509" y="3559347"/>
            <a:ext cx="339306" cy="298186"/>
            <a:chOff x="2085450" y="2057100"/>
            <a:chExt cx="481900" cy="423500"/>
          </a:xfrm>
        </p:grpSpPr>
        <p:sp>
          <p:nvSpPr>
            <p:cNvPr id="5874" name="Google Shape;5874;p7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7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7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7" name="Google Shape;5877;p77"/>
          <p:cNvGrpSpPr/>
          <p:nvPr/>
        </p:nvGrpSpPr>
        <p:grpSpPr>
          <a:xfrm>
            <a:off x="2089442" y="3582592"/>
            <a:ext cx="339306" cy="251698"/>
            <a:chOff x="2678275" y="2090100"/>
            <a:chExt cx="481900" cy="357475"/>
          </a:xfrm>
        </p:grpSpPr>
        <p:sp>
          <p:nvSpPr>
            <p:cNvPr id="5878" name="Google Shape;5878;p7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7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7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7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7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3" name="Google Shape;5883;p77"/>
          <p:cNvGrpSpPr/>
          <p:nvPr/>
        </p:nvGrpSpPr>
        <p:grpSpPr>
          <a:xfrm>
            <a:off x="2566646" y="3594790"/>
            <a:ext cx="219345" cy="227301"/>
            <a:chOff x="3357325" y="2093500"/>
            <a:chExt cx="311525" cy="322825"/>
          </a:xfrm>
        </p:grpSpPr>
        <p:sp>
          <p:nvSpPr>
            <p:cNvPr id="5884" name="Google Shape;5884;p7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7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7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7" name="Google Shape;5887;p7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8" name="Google Shape;5888;p77"/>
          <p:cNvGrpSpPr/>
          <p:nvPr/>
        </p:nvGrpSpPr>
        <p:grpSpPr>
          <a:xfrm>
            <a:off x="3360836" y="3538814"/>
            <a:ext cx="292078" cy="339253"/>
            <a:chOff x="4492800" y="2027925"/>
            <a:chExt cx="414825" cy="481825"/>
          </a:xfrm>
        </p:grpSpPr>
        <p:sp>
          <p:nvSpPr>
            <p:cNvPr id="5889" name="Google Shape;5889;p7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7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77"/>
          <p:cNvGrpSpPr/>
          <p:nvPr/>
        </p:nvGrpSpPr>
        <p:grpSpPr>
          <a:xfrm>
            <a:off x="3759928" y="3538805"/>
            <a:ext cx="339200" cy="339271"/>
            <a:chOff x="5049725" y="2027900"/>
            <a:chExt cx="481750" cy="481850"/>
          </a:xfrm>
        </p:grpSpPr>
        <p:sp>
          <p:nvSpPr>
            <p:cNvPr id="5892" name="Google Shape;5892;p7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7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7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7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7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7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7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7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77"/>
          <p:cNvGrpSpPr/>
          <p:nvPr/>
        </p:nvGrpSpPr>
        <p:grpSpPr>
          <a:xfrm>
            <a:off x="4233524" y="3538893"/>
            <a:ext cx="219890" cy="339095"/>
            <a:chOff x="5726350" y="2028150"/>
            <a:chExt cx="312300" cy="481600"/>
          </a:xfrm>
        </p:grpSpPr>
        <p:sp>
          <p:nvSpPr>
            <p:cNvPr id="5901" name="Google Shape;5901;p7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7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7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77"/>
          <p:cNvGrpSpPr/>
          <p:nvPr/>
        </p:nvGrpSpPr>
        <p:grpSpPr>
          <a:xfrm>
            <a:off x="4593715" y="3542000"/>
            <a:ext cx="332881" cy="332881"/>
            <a:chOff x="6239925" y="2032450"/>
            <a:chExt cx="472775" cy="472775"/>
          </a:xfrm>
        </p:grpSpPr>
        <p:sp>
          <p:nvSpPr>
            <p:cNvPr id="5905" name="Google Shape;5905;p7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7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77"/>
          <p:cNvGrpSpPr/>
          <p:nvPr/>
        </p:nvGrpSpPr>
        <p:grpSpPr>
          <a:xfrm>
            <a:off x="5042807" y="2364092"/>
            <a:ext cx="334641" cy="185425"/>
            <a:chOff x="903075" y="2730000"/>
            <a:chExt cx="475275" cy="263350"/>
          </a:xfrm>
        </p:grpSpPr>
        <p:sp>
          <p:nvSpPr>
            <p:cNvPr id="5908" name="Google Shape;5908;p7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7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7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77"/>
          <p:cNvGrpSpPr/>
          <p:nvPr/>
        </p:nvGrpSpPr>
        <p:grpSpPr>
          <a:xfrm>
            <a:off x="1247198" y="3538814"/>
            <a:ext cx="339253" cy="339253"/>
            <a:chOff x="1492675" y="2027925"/>
            <a:chExt cx="481825" cy="481825"/>
          </a:xfrm>
        </p:grpSpPr>
        <p:sp>
          <p:nvSpPr>
            <p:cNvPr id="5912" name="Google Shape;5912;p7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7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7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7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7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7" name="Google Shape;5917;p77"/>
          <p:cNvGrpSpPr/>
          <p:nvPr/>
        </p:nvGrpSpPr>
        <p:grpSpPr>
          <a:xfrm>
            <a:off x="5473575" y="2287178"/>
            <a:ext cx="339253" cy="339253"/>
            <a:chOff x="1492675" y="2620775"/>
            <a:chExt cx="481825" cy="481825"/>
          </a:xfrm>
        </p:grpSpPr>
        <p:sp>
          <p:nvSpPr>
            <p:cNvPr id="5918" name="Google Shape;5918;p7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7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0" name="Google Shape;5920;p7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1" name="Google Shape;5921;p77"/>
          <p:cNvGrpSpPr/>
          <p:nvPr/>
        </p:nvGrpSpPr>
        <p:grpSpPr>
          <a:xfrm>
            <a:off x="6297328" y="2303161"/>
            <a:ext cx="333585" cy="307287"/>
            <a:chOff x="2682350" y="2643425"/>
            <a:chExt cx="473775" cy="436425"/>
          </a:xfrm>
        </p:grpSpPr>
        <p:sp>
          <p:nvSpPr>
            <p:cNvPr id="5922" name="Google Shape;5922;p7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7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7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7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7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7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7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9" name="Google Shape;5929;p77"/>
          <p:cNvGrpSpPr/>
          <p:nvPr/>
        </p:nvGrpSpPr>
        <p:grpSpPr>
          <a:xfrm>
            <a:off x="6762818" y="2287178"/>
            <a:ext cx="238531" cy="339253"/>
            <a:chOff x="3342725" y="2620775"/>
            <a:chExt cx="338775" cy="481825"/>
          </a:xfrm>
        </p:grpSpPr>
        <p:sp>
          <p:nvSpPr>
            <p:cNvPr id="5930" name="Google Shape;5930;p7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7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7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3" name="Google Shape;5933;p77"/>
          <p:cNvGrpSpPr/>
          <p:nvPr/>
        </p:nvGrpSpPr>
        <p:grpSpPr>
          <a:xfrm>
            <a:off x="7156568" y="2287178"/>
            <a:ext cx="278296" cy="339253"/>
            <a:chOff x="3907325" y="2620775"/>
            <a:chExt cx="395250" cy="481825"/>
          </a:xfrm>
        </p:grpSpPr>
        <p:sp>
          <p:nvSpPr>
            <p:cNvPr id="5934" name="Google Shape;5934;p7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7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7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7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77"/>
          <p:cNvGrpSpPr/>
          <p:nvPr/>
        </p:nvGrpSpPr>
        <p:grpSpPr>
          <a:xfrm>
            <a:off x="7549755" y="2297783"/>
            <a:ext cx="339253" cy="318042"/>
            <a:chOff x="4456875" y="2635825"/>
            <a:chExt cx="481825" cy="451700"/>
          </a:xfrm>
        </p:grpSpPr>
        <p:sp>
          <p:nvSpPr>
            <p:cNvPr id="5939" name="Google Shape;5939;p7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7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7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7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7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7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5" name="Google Shape;5945;p77"/>
          <p:cNvGrpSpPr/>
          <p:nvPr/>
        </p:nvGrpSpPr>
        <p:grpSpPr>
          <a:xfrm>
            <a:off x="7974679" y="2297783"/>
            <a:ext cx="339253" cy="318042"/>
            <a:chOff x="5049725" y="2635825"/>
            <a:chExt cx="481825" cy="451700"/>
          </a:xfrm>
        </p:grpSpPr>
        <p:sp>
          <p:nvSpPr>
            <p:cNvPr id="5946" name="Google Shape;5946;p7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7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7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9" name="Google Shape;5949;p77"/>
          <p:cNvGrpSpPr/>
          <p:nvPr/>
        </p:nvGrpSpPr>
        <p:grpSpPr>
          <a:xfrm>
            <a:off x="2375386" y="3952243"/>
            <a:ext cx="338566" cy="338373"/>
            <a:chOff x="5643000" y="2621375"/>
            <a:chExt cx="480850" cy="480575"/>
          </a:xfrm>
        </p:grpSpPr>
        <p:sp>
          <p:nvSpPr>
            <p:cNvPr id="5950" name="Google Shape;5950;p7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7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7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7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7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7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7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7" name="Google Shape;5957;p77"/>
          <p:cNvGrpSpPr/>
          <p:nvPr/>
        </p:nvGrpSpPr>
        <p:grpSpPr>
          <a:xfrm>
            <a:off x="4192782" y="3951803"/>
            <a:ext cx="339359" cy="339253"/>
            <a:chOff x="6235250" y="2620775"/>
            <a:chExt cx="481975" cy="481825"/>
          </a:xfrm>
        </p:grpSpPr>
        <p:sp>
          <p:nvSpPr>
            <p:cNvPr id="5958" name="Google Shape;5958;p7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7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7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7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7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63" name="Google Shape;5963;p7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64" name="Google Shape;5964;p77"/>
          <p:cNvGrpSpPr/>
          <p:nvPr/>
        </p:nvGrpSpPr>
        <p:grpSpPr>
          <a:xfrm>
            <a:off x="5472652" y="2711317"/>
            <a:ext cx="341101" cy="339253"/>
            <a:chOff x="1535000" y="3223325"/>
            <a:chExt cx="484450" cy="481825"/>
          </a:xfrm>
        </p:grpSpPr>
        <p:sp>
          <p:nvSpPr>
            <p:cNvPr id="5965" name="Google Shape;5965;p7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7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7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8" name="Google Shape;5968;p77"/>
          <p:cNvGrpSpPr/>
          <p:nvPr/>
        </p:nvGrpSpPr>
        <p:grpSpPr>
          <a:xfrm>
            <a:off x="5880219" y="2746618"/>
            <a:ext cx="339253" cy="268649"/>
            <a:chOff x="2085525" y="3263750"/>
            <a:chExt cx="481825" cy="381550"/>
          </a:xfrm>
        </p:grpSpPr>
        <p:sp>
          <p:nvSpPr>
            <p:cNvPr id="5969" name="Google Shape;5969;p7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7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71" name="Google Shape;5971;p7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72" name="Google Shape;5972;p77"/>
          <p:cNvGrpSpPr/>
          <p:nvPr/>
        </p:nvGrpSpPr>
        <p:grpSpPr>
          <a:xfrm>
            <a:off x="6711982" y="2711308"/>
            <a:ext cx="340204" cy="339271"/>
            <a:chOff x="3270450" y="3213625"/>
            <a:chExt cx="483175" cy="481850"/>
          </a:xfrm>
        </p:grpSpPr>
        <p:sp>
          <p:nvSpPr>
            <p:cNvPr id="5973" name="Google Shape;5973;p7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7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5" name="Google Shape;5975;p77"/>
          <p:cNvGrpSpPr/>
          <p:nvPr/>
        </p:nvGrpSpPr>
        <p:grpSpPr>
          <a:xfrm>
            <a:off x="7211250" y="2711317"/>
            <a:ext cx="168931" cy="339253"/>
            <a:chOff x="3984950" y="3213600"/>
            <a:chExt cx="239925" cy="481825"/>
          </a:xfrm>
        </p:grpSpPr>
        <p:sp>
          <p:nvSpPr>
            <p:cNvPr id="5976" name="Google Shape;5976;p7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7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78" name="Google Shape;5978;p7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7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80" name="Google Shape;5980;p77"/>
          <p:cNvGrpSpPr/>
          <p:nvPr/>
        </p:nvGrpSpPr>
        <p:grpSpPr>
          <a:xfrm>
            <a:off x="1874281" y="3981487"/>
            <a:ext cx="355218" cy="279880"/>
            <a:chOff x="5629975" y="3255775"/>
            <a:chExt cx="504500" cy="397500"/>
          </a:xfrm>
        </p:grpSpPr>
        <p:sp>
          <p:nvSpPr>
            <p:cNvPr id="5981" name="Google Shape;5981;p7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7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7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7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7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77"/>
          <p:cNvGrpSpPr/>
          <p:nvPr/>
        </p:nvGrpSpPr>
        <p:grpSpPr>
          <a:xfrm>
            <a:off x="3755839" y="3981593"/>
            <a:ext cx="340256" cy="279669"/>
            <a:chOff x="6234950" y="3255925"/>
            <a:chExt cx="483250" cy="397200"/>
          </a:xfrm>
        </p:grpSpPr>
        <p:sp>
          <p:nvSpPr>
            <p:cNvPr id="5987" name="Google Shape;5987;p7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7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7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7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7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7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77"/>
          <p:cNvGrpSpPr/>
          <p:nvPr/>
        </p:nvGrpSpPr>
        <p:grpSpPr>
          <a:xfrm>
            <a:off x="5051107" y="3125970"/>
            <a:ext cx="318042" cy="339253"/>
            <a:chOff x="914900" y="3806450"/>
            <a:chExt cx="451700" cy="481825"/>
          </a:xfrm>
        </p:grpSpPr>
        <p:sp>
          <p:nvSpPr>
            <p:cNvPr id="5994" name="Google Shape;5994;p7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7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7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7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7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9" name="Google Shape;5999;p77"/>
          <p:cNvGrpSpPr/>
          <p:nvPr/>
        </p:nvGrpSpPr>
        <p:grpSpPr>
          <a:xfrm>
            <a:off x="5470028" y="3125785"/>
            <a:ext cx="346347" cy="339623"/>
            <a:chOff x="1490050" y="3805975"/>
            <a:chExt cx="491900" cy="482350"/>
          </a:xfrm>
        </p:grpSpPr>
        <p:sp>
          <p:nvSpPr>
            <p:cNvPr id="6000" name="Google Shape;6000;p7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7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7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7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77"/>
          <p:cNvGrpSpPr/>
          <p:nvPr/>
        </p:nvGrpSpPr>
        <p:grpSpPr>
          <a:xfrm>
            <a:off x="5893896" y="3125970"/>
            <a:ext cx="311899" cy="339253"/>
            <a:chOff x="2104275" y="3806450"/>
            <a:chExt cx="442975" cy="481825"/>
          </a:xfrm>
        </p:grpSpPr>
        <p:sp>
          <p:nvSpPr>
            <p:cNvPr id="6005" name="Google Shape;6005;p7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7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7" name="Google Shape;6007;p77"/>
          <p:cNvGrpSpPr/>
          <p:nvPr/>
        </p:nvGrpSpPr>
        <p:grpSpPr>
          <a:xfrm>
            <a:off x="6317413" y="3125970"/>
            <a:ext cx="293416" cy="339253"/>
            <a:chOff x="2710875" y="3806450"/>
            <a:chExt cx="416725" cy="481825"/>
          </a:xfrm>
        </p:grpSpPr>
        <p:sp>
          <p:nvSpPr>
            <p:cNvPr id="6008" name="Google Shape;6008;p7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0" name="Google Shape;6010;p77"/>
          <p:cNvGrpSpPr/>
          <p:nvPr/>
        </p:nvGrpSpPr>
        <p:grpSpPr>
          <a:xfrm>
            <a:off x="6712457" y="3166412"/>
            <a:ext cx="339253" cy="258369"/>
            <a:chOff x="3271200" y="3863875"/>
            <a:chExt cx="481825" cy="366950"/>
          </a:xfrm>
        </p:grpSpPr>
        <p:sp>
          <p:nvSpPr>
            <p:cNvPr id="6011" name="Google Shape;6011;p7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7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77"/>
          <p:cNvGrpSpPr/>
          <p:nvPr/>
        </p:nvGrpSpPr>
        <p:grpSpPr>
          <a:xfrm>
            <a:off x="7147952" y="3126199"/>
            <a:ext cx="295528" cy="338795"/>
            <a:chOff x="3895050" y="3806775"/>
            <a:chExt cx="419725" cy="481175"/>
          </a:xfrm>
        </p:grpSpPr>
        <p:sp>
          <p:nvSpPr>
            <p:cNvPr id="6014" name="Google Shape;6014;p7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6" name="Google Shape;6016;p77"/>
          <p:cNvGrpSpPr/>
          <p:nvPr/>
        </p:nvGrpSpPr>
        <p:grpSpPr>
          <a:xfrm>
            <a:off x="7551234" y="3125979"/>
            <a:ext cx="336296" cy="339235"/>
            <a:chOff x="4464775" y="3806475"/>
            <a:chExt cx="477625" cy="481800"/>
          </a:xfrm>
        </p:grpSpPr>
        <p:sp>
          <p:nvSpPr>
            <p:cNvPr id="6017" name="Google Shape;6017;p7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7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7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7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7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7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3" name="Google Shape;6023;p77"/>
          <p:cNvGrpSpPr/>
          <p:nvPr/>
        </p:nvGrpSpPr>
        <p:grpSpPr>
          <a:xfrm>
            <a:off x="7974679" y="3125970"/>
            <a:ext cx="339253" cy="339253"/>
            <a:chOff x="5049725" y="3806450"/>
            <a:chExt cx="481825" cy="481825"/>
          </a:xfrm>
        </p:grpSpPr>
        <p:sp>
          <p:nvSpPr>
            <p:cNvPr id="6024" name="Google Shape;6024;p7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7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7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7" name="Google Shape;6027;p77"/>
          <p:cNvGrpSpPr/>
          <p:nvPr/>
        </p:nvGrpSpPr>
        <p:grpSpPr>
          <a:xfrm>
            <a:off x="1461983" y="3951798"/>
            <a:ext cx="339253" cy="339253"/>
            <a:chOff x="5651375" y="3806450"/>
            <a:chExt cx="481825" cy="481825"/>
          </a:xfrm>
        </p:grpSpPr>
        <p:sp>
          <p:nvSpPr>
            <p:cNvPr id="6028" name="Google Shape;6028;p7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7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7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7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77"/>
          <p:cNvGrpSpPr/>
          <p:nvPr/>
        </p:nvGrpSpPr>
        <p:grpSpPr>
          <a:xfrm>
            <a:off x="3360663" y="3953787"/>
            <a:ext cx="298503" cy="335275"/>
            <a:chOff x="6264300" y="3809300"/>
            <a:chExt cx="423950" cy="476175"/>
          </a:xfrm>
        </p:grpSpPr>
        <p:sp>
          <p:nvSpPr>
            <p:cNvPr id="6033" name="Google Shape;6033;p7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7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7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6" name="Google Shape;6036;p77"/>
          <p:cNvGrpSpPr/>
          <p:nvPr/>
        </p:nvGrpSpPr>
        <p:grpSpPr>
          <a:xfrm>
            <a:off x="5039841" y="3538881"/>
            <a:ext cx="340573" cy="339271"/>
            <a:chOff x="898875" y="4399275"/>
            <a:chExt cx="483700" cy="481850"/>
          </a:xfrm>
        </p:grpSpPr>
        <p:sp>
          <p:nvSpPr>
            <p:cNvPr id="6037" name="Google Shape;6037;p7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7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7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7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7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7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77"/>
          <p:cNvGrpSpPr/>
          <p:nvPr/>
        </p:nvGrpSpPr>
        <p:grpSpPr>
          <a:xfrm>
            <a:off x="5473575" y="3554133"/>
            <a:ext cx="339253" cy="308765"/>
            <a:chOff x="1492675" y="4420975"/>
            <a:chExt cx="481825" cy="438525"/>
          </a:xfrm>
        </p:grpSpPr>
        <p:sp>
          <p:nvSpPr>
            <p:cNvPr id="6046" name="Google Shape;6046;p7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7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7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7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7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77"/>
          <p:cNvGrpSpPr/>
          <p:nvPr/>
        </p:nvGrpSpPr>
        <p:grpSpPr>
          <a:xfrm>
            <a:off x="5878556" y="3539558"/>
            <a:ext cx="342580" cy="337915"/>
            <a:chOff x="2084100" y="4400250"/>
            <a:chExt cx="486550" cy="479925"/>
          </a:xfrm>
        </p:grpSpPr>
        <p:sp>
          <p:nvSpPr>
            <p:cNvPr id="6052" name="Google Shape;6052;p7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7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7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7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7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77"/>
          <p:cNvGrpSpPr/>
          <p:nvPr/>
        </p:nvGrpSpPr>
        <p:grpSpPr>
          <a:xfrm>
            <a:off x="6315036" y="3538907"/>
            <a:ext cx="298169" cy="339218"/>
            <a:chOff x="2707950" y="4399325"/>
            <a:chExt cx="423475" cy="481775"/>
          </a:xfrm>
        </p:grpSpPr>
        <p:sp>
          <p:nvSpPr>
            <p:cNvPr id="6059" name="Google Shape;6059;p7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7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7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7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7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7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7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7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7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77"/>
          <p:cNvGrpSpPr/>
          <p:nvPr/>
        </p:nvGrpSpPr>
        <p:grpSpPr>
          <a:xfrm>
            <a:off x="6744555" y="3538881"/>
            <a:ext cx="275057" cy="339271"/>
            <a:chOff x="3330525" y="4399275"/>
            <a:chExt cx="390650" cy="481850"/>
          </a:xfrm>
        </p:grpSpPr>
        <p:sp>
          <p:nvSpPr>
            <p:cNvPr id="6072" name="Google Shape;6072;p7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7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7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7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9" name="Google Shape;6079;p77"/>
          <p:cNvGrpSpPr/>
          <p:nvPr/>
        </p:nvGrpSpPr>
        <p:grpSpPr>
          <a:xfrm>
            <a:off x="7169084" y="3538890"/>
            <a:ext cx="253265" cy="339253"/>
            <a:chOff x="3938800" y="4399275"/>
            <a:chExt cx="359700" cy="481825"/>
          </a:xfrm>
        </p:grpSpPr>
        <p:sp>
          <p:nvSpPr>
            <p:cNvPr id="6080" name="Google Shape;6080;p7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7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5" name="Google Shape;6085;p77"/>
          <p:cNvGrpSpPr/>
          <p:nvPr/>
        </p:nvGrpSpPr>
        <p:grpSpPr>
          <a:xfrm>
            <a:off x="7639862" y="3538890"/>
            <a:ext cx="159039" cy="339253"/>
            <a:chOff x="4584850" y="4399275"/>
            <a:chExt cx="225875" cy="481825"/>
          </a:xfrm>
        </p:grpSpPr>
        <p:sp>
          <p:nvSpPr>
            <p:cNvPr id="6086" name="Google Shape;6086;p7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7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8" name="Google Shape;6088;p7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9" name="Google Shape;6089;p77"/>
          <p:cNvGrpSpPr/>
          <p:nvPr/>
        </p:nvGrpSpPr>
        <p:grpSpPr>
          <a:xfrm>
            <a:off x="1049680" y="3951795"/>
            <a:ext cx="339253" cy="339253"/>
            <a:chOff x="5642550" y="4399275"/>
            <a:chExt cx="481825" cy="481825"/>
          </a:xfrm>
        </p:grpSpPr>
        <p:sp>
          <p:nvSpPr>
            <p:cNvPr id="6090" name="Google Shape;6090;p7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7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2" name="Google Shape;6092;p77"/>
          <p:cNvGrpSpPr/>
          <p:nvPr/>
        </p:nvGrpSpPr>
        <p:grpSpPr>
          <a:xfrm>
            <a:off x="2859815" y="3963703"/>
            <a:ext cx="363316" cy="315437"/>
            <a:chOff x="6218300" y="4416175"/>
            <a:chExt cx="516000" cy="448000"/>
          </a:xfrm>
        </p:grpSpPr>
        <p:sp>
          <p:nvSpPr>
            <p:cNvPr id="6093" name="Google Shape;6093;p7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7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6" name="Google Shape;6096;p77"/>
          <p:cNvGrpSpPr/>
          <p:nvPr/>
        </p:nvGrpSpPr>
        <p:grpSpPr>
          <a:xfrm>
            <a:off x="5918879" y="3951792"/>
            <a:ext cx="339253" cy="339253"/>
            <a:chOff x="899850" y="4992125"/>
            <a:chExt cx="481825" cy="481825"/>
          </a:xfrm>
        </p:grpSpPr>
        <p:sp>
          <p:nvSpPr>
            <p:cNvPr id="6097" name="Google Shape;6097;p7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7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7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0" name="Google Shape;6100;p77"/>
          <p:cNvGrpSpPr/>
          <p:nvPr/>
        </p:nvGrpSpPr>
        <p:grpSpPr>
          <a:xfrm>
            <a:off x="5461708" y="3951792"/>
            <a:ext cx="339253" cy="339253"/>
            <a:chOff x="1492675" y="4992125"/>
            <a:chExt cx="481825" cy="481825"/>
          </a:xfrm>
        </p:grpSpPr>
        <p:sp>
          <p:nvSpPr>
            <p:cNvPr id="6101" name="Google Shape;6101;p7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3" name="Google Shape;6103;p77"/>
          <p:cNvGrpSpPr/>
          <p:nvPr/>
        </p:nvGrpSpPr>
        <p:grpSpPr>
          <a:xfrm>
            <a:off x="5004462" y="3951792"/>
            <a:ext cx="339253" cy="339253"/>
            <a:chOff x="2085525" y="4992125"/>
            <a:chExt cx="481825" cy="481825"/>
          </a:xfrm>
        </p:grpSpPr>
        <p:sp>
          <p:nvSpPr>
            <p:cNvPr id="6104" name="Google Shape;6104;p7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7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77"/>
          <p:cNvGrpSpPr/>
          <p:nvPr/>
        </p:nvGrpSpPr>
        <p:grpSpPr>
          <a:xfrm>
            <a:off x="6833221" y="3951792"/>
            <a:ext cx="339253" cy="339253"/>
            <a:chOff x="2678350" y="4992125"/>
            <a:chExt cx="481825" cy="481825"/>
          </a:xfrm>
        </p:grpSpPr>
        <p:sp>
          <p:nvSpPr>
            <p:cNvPr id="6107" name="Google Shape;6107;p7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7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7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0" name="Google Shape;6110;p77"/>
          <p:cNvGrpSpPr/>
          <p:nvPr/>
        </p:nvGrpSpPr>
        <p:grpSpPr>
          <a:xfrm>
            <a:off x="4628816" y="3951792"/>
            <a:ext cx="339253" cy="339253"/>
            <a:chOff x="3271200" y="4992125"/>
            <a:chExt cx="481825" cy="481825"/>
          </a:xfrm>
        </p:grpSpPr>
        <p:sp>
          <p:nvSpPr>
            <p:cNvPr id="6111" name="Google Shape;6111;p7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7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7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4" name="Google Shape;6114;p77"/>
          <p:cNvGrpSpPr/>
          <p:nvPr/>
        </p:nvGrpSpPr>
        <p:grpSpPr>
          <a:xfrm>
            <a:off x="7290263" y="3952822"/>
            <a:ext cx="339411" cy="337193"/>
            <a:chOff x="3863900" y="4993625"/>
            <a:chExt cx="482050" cy="478900"/>
          </a:xfrm>
        </p:grpSpPr>
        <p:sp>
          <p:nvSpPr>
            <p:cNvPr id="6115" name="Google Shape;6115;p7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7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7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7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9" name="Google Shape;6119;p77"/>
          <p:cNvGrpSpPr/>
          <p:nvPr/>
        </p:nvGrpSpPr>
        <p:grpSpPr>
          <a:xfrm>
            <a:off x="7747437" y="3952822"/>
            <a:ext cx="339411" cy="337193"/>
            <a:chOff x="4456725" y="4993625"/>
            <a:chExt cx="482050" cy="478900"/>
          </a:xfrm>
        </p:grpSpPr>
        <p:sp>
          <p:nvSpPr>
            <p:cNvPr id="6120" name="Google Shape;6120;p7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7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7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7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77"/>
          <p:cNvGrpSpPr/>
          <p:nvPr/>
        </p:nvGrpSpPr>
        <p:grpSpPr>
          <a:xfrm>
            <a:off x="6376030" y="3952813"/>
            <a:ext cx="339411" cy="337211"/>
            <a:chOff x="5049575" y="4993600"/>
            <a:chExt cx="482050" cy="478925"/>
          </a:xfrm>
        </p:grpSpPr>
        <p:sp>
          <p:nvSpPr>
            <p:cNvPr id="6125" name="Google Shape;6125;p7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7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7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7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32" name="Shape 6132"/>
        <p:cNvGrpSpPr/>
        <p:nvPr/>
      </p:nvGrpSpPr>
      <p:grpSpPr>
        <a:xfrm>
          <a:off x="0" y="0"/>
          <a:ext cx="0" cy="0"/>
          <a:chOff x="0" y="0"/>
          <a:chExt cx="0" cy="0"/>
        </a:xfrm>
      </p:grpSpPr>
      <p:sp>
        <p:nvSpPr>
          <p:cNvPr id="6133" name="Google Shape;6133;p78"/>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34" name="Google Shape;6134;p78"/>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135" name="Google Shape;6135;p78"/>
          <p:cNvGrpSpPr/>
          <p:nvPr/>
        </p:nvGrpSpPr>
        <p:grpSpPr>
          <a:xfrm>
            <a:off x="876361" y="1533504"/>
            <a:ext cx="322099" cy="370529"/>
            <a:chOff x="-42971725" y="3217825"/>
            <a:chExt cx="275675" cy="317125"/>
          </a:xfrm>
        </p:grpSpPr>
        <p:sp>
          <p:nvSpPr>
            <p:cNvPr id="6136" name="Google Shape;6136;p7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78"/>
          <p:cNvGrpSpPr/>
          <p:nvPr/>
        </p:nvGrpSpPr>
        <p:grpSpPr>
          <a:xfrm>
            <a:off x="848276" y="2002160"/>
            <a:ext cx="378270" cy="337551"/>
            <a:chOff x="-42996150" y="3612600"/>
            <a:chExt cx="323750" cy="288900"/>
          </a:xfrm>
        </p:grpSpPr>
        <p:sp>
          <p:nvSpPr>
            <p:cNvPr id="6140" name="Google Shape;6140;p7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78"/>
          <p:cNvGrpSpPr/>
          <p:nvPr/>
        </p:nvGrpSpPr>
        <p:grpSpPr>
          <a:xfrm>
            <a:off x="851036" y="2411530"/>
            <a:ext cx="372749" cy="370909"/>
            <a:chOff x="-42994575" y="3950300"/>
            <a:chExt cx="319025" cy="317450"/>
          </a:xfrm>
        </p:grpSpPr>
        <p:sp>
          <p:nvSpPr>
            <p:cNvPr id="6144" name="Google Shape;6144;p7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78"/>
          <p:cNvGrpSpPr/>
          <p:nvPr/>
        </p:nvGrpSpPr>
        <p:grpSpPr>
          <a:xfrm>
            <a:off x="3004431" y="1558362"/>
            <a:ext cx="371785" cy="370879"/>
            <a:chOff x="-41111350" y="3239100"/>
            <a:chExt cx="318200" cy="317425"/>
          </a:xfrm>
        </p:grpSpPr>
        <p:sp>
          <p:nvSpPr>
            <p:cNvPr id="6148" name="Google Shape;6148;p7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78"/>
          <p:cNvGrpSpPr/>
          <p:nvPr/>
        </p:nvGrpSpPr>
        <p:grpSpPr>
          <a:xfrm>
            <a:off x="3000751" y="1993894"/>
            <a:ext cx="379146" cy="370967"/>
            <a:chOff x="-41117650" y="3605525"/>
            <a:chExt cx="324500" cy="317500"/>
          </a:xfrm>
        </p:grpSpPr>
        <p:sp>
          <p:nvSpPr>
            <p:cNvPr id="6153" name="Google Shape;6153;p7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6" name="Google Shape;6156;p78"/>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7" name="Google Shape;6157;p78"/>
          <p:cNvGrpSpPr/>
          <p:nvPr/>
        </p:nvGrpSpPr>
        <p:grpSpPr>
          <a:xfrm>
            <a:off x="1827005" y="2885417"/>
            <a:ext cx="216271" cy="371814"/>
            <a:chOff x="-39205300" y="3220175"/>
            <a:chExt cx="185100" cy="318225"/>
          </a:xfrm>
        </p:grpSpPr>
        <p:sp>
          <p:nvSpPr>
            <p:cNvPr id="6158" name="Google Shape;6158;p7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78"/>
          <p:cNvGrpSpPr/>
          <p:nvPr/>
        </p:nvGrpSpPr>
        <p:grpSpPr>
          <a:xfrm>
            <a:off x="1792533" y="3345488"/>
            <a:ext cx="300016" cy="369273"/>
            <a:chOff x="-39248625" y="3588600"/>
            <a:chExt cx="256775" cy="316050"/>
          </a:xfrm>
        </p:grpSpPr>
        <p:sp>
          <p:nvSpPr>
            <p:cNvPr id="6161" name="Google Shape;6161;p7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3" name="Google Shape;6163;p78"/>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8"/>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5" name="Google Shape;6165;p78"/>
          <p:cNvGrpSpPr/>
          <p:nvPr/>
        </p:nvGrpSpPr>
        <p:grpSpPr>
          <a:xfrm>
            <a:off x="1243246" y="1533504"/>
            <a:ext cx="429504" cy="370879"/>
            <a:chOff x="-42651700" y="3217825"/>
            <a:chExt cx="367600" cy="317425"/>
          </a:xfrm>
        </p:grpSpPr>
        <p:sp>
          <p:nvSpPr>
            <p:cNvPr id="6166" name="Google Shape;6166;p7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78"/>
          <p:cNvGrpSpPr/>
          <p:nvPr/>
        </p:nvGrpSpPr>
        <p:grpSpPr>
          <a:xfrm>
            <a:off x="1278678" y="1973154"/>
            <a:ext cx="358640" cy="363226"/>
            <a:chOff x="-42617300" y="3587775"/>
            <a:chExt cx="306950" cy="310875"/>
          </a:xfrm>
        </p:grpSpPr>
        <p:sp>
          <p:nvSpPr>
            <p:cNvPr id="6171" name="Google Shape;6171;p7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3" name="Google Shape;6173;p78"/>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4" name="Google Shape;6174;p78"/>
          <p:cNvGrpSpPr/>
          <p:nvPr/>
        </p:nvGrpSpPr>
        <p:grpSpPr>
          <a:xfrm>
            <a:off x="3450506" y="1557895"/>
            <a:ext cx="376926" cy="370324"/>
            <a:chOff x="-40748275" y="3238700"/>
            <a:chExt cx="322600" cy="316950"/>
          </a:xfrm>
        </p:grpSpPr>
        <p:sp>
          <p:nvSpPr>
            <p:cNvPr id="6175" name="Google Shape;6175;p7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78"/>
          <p:cNvGrpSpPr/>
          <p:nvPr/>
        </p:nvGrpSpPr>
        <p:grpSpPr>
          <a:xfrm>
            <a:off x="3453062" y="2025879"/>
            <a:ext cx="371814" cy="338690"/>
            <a:chOff x="-40745125" y="3632900"/>
            <a:chExt cx="318225" cy="289875"/>
          </a:xfrm>
        </p:grpSpPr>
        <p:sp>
          <p:nvSpPr>
            <p:cNvPr id="6182" name="Google Shape;6182;p7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78"/>
          <p:cNvGrpSpPr/>
          <p:nvPr/>
        </p:nvGrpSpPr>
        <p:grpSpPr>
          <a:xfrm>
            <a:off x="3457209" y="2437089"/>
            <a:ext cx="363518" cy="370178"/>
            <a:chOff x="-40742750" y="3972175"/>
            <a:chExt cx="311125" cy="316825"/>
          </a:xfrm>
        </p:grpSpPr>
        <p:sp>
          <p:nvSpPr>
            <p:cNvPr id="6190" name="Google Shape;6190;p7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78"/>
          <p:cNvGrpSpPr/>
          <p:nvPr/>
        </p:nvGrpSpPr>
        <p:grpSpPr>
          <a:xfrm>
            <a:off x="2239871" y="2887257"/>
            <a:ext cx="266892" cy="369974"/>
            <a:chOff x="-38860325" y="3221750"/>
            <a:chExt cx="228425" cy="316650"/>
          </a:xfrm>
        </p:grpSpPr>
        <p:sp>
          <p:nvSpPr>
            <p:cNvPr id="6193" name="Google Shape;6193;p7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78"/>
          <p:cNvGrpSpPr/>
          <p:nvPr/>
        </p:nvGrpSpPr>
        <p:grpSpPr>
          <a:xfrm>
            <a:off x="2190678" y="3349314"/>
            <a:ext cx="380081" cy="367111"/>
            <a:chOff x="-38905225" y="3591875"/>
            <a:chExt cx="325300" cy="314200"/>
          </a:xfrm>
        </p:grpSpPr>
        <p:sp>
          <p:nvSpPr>
            <p:cNvPr id="6198" name="Google Shape;6198;p7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1" name="Google Shape;6201;p78"/>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2" name="Google Shape;6202;p78"/>
          <p:cNvGrpSpPr/>
          <p:nvPr/>
        </p:nvGrpSpPr>
        <p:grpSpPr>
          <a:xfrm>
            <a:off x="3997427" y="3334394"/>
            <a:ext cx="290815" cy="369740"/>
            <a:chOff x="-37370925" y="3579105"/>
            <a:chExt cx="248900" cy="316450"/>
          </a:xfrm>
        </p:grpSpPr>
        <p:sp>
          <p:nvSpPr>
            <p:cNvPr id="6203" name="Google Shape;6203;p7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5" name="Google Shape;6205;p78"/>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8"/>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7" name="Google Shape;6207;p78"/>
          <p:cNvGrpSpPr/>
          <p:nvPr/>
        </p:nvGrpSpPr>
        <p:grpSpPr>
          <a:xfrm>
            <a:off x="1690803" y="2412465"/>
            <a:ext cx="371814" cy="369974"/>
            <a:chOff x="-42259725" y="3951100"/>
            <a:chExt cx="318225" cy="316650"/>
          </a:xfrm>
        </p:grpSpPr>
        <p:sp>
          <p:nvSpPr>
            <p:cNvPr id="6208" name="Google Shape;6208;p7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78"/>
          <p:cNvGrpSpPr/>
          <p:nvPr/>
        </p:nvGrpSpPr>
        <p:grpSpPr>
          <a:xfrm>
            <a:off x="3889164" y="1591486"/>
            <a:ext cx="370879" cy="337755"/>
            <a:chOff x="-40378075" y="3267450"/>
            <a:chExt cx="317425" cy="289075"/>
          </a:xfrm>
        </p:grpSpPr>
        <p:sp>
          <p:nvSpPr>
            <p:cNvPr id="6211" name="Google Shape;6211;p7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78"/>
          <p:cNvGrpSpPr/>
          <p:nvPr/>
        </p:nvGrpSpPr>
        <p:grpSpPr>
          <a:xfrm>
            <a:off x="3892830" y="1992754"/>
            <a:ext cx="363548" cy="369974"/>
            <a:chOff x="-40372575" y="3604550"/>
            <a:chExt cx="311150" cy="316650"/>
          </a:xfrm>
        </p:grpSpPr>
        <p:sp>
          <p:nvSpPr>
            <p:cNvPr id="6216" name="Google Shape;6216;p7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9" name="Google Shape;6219;p78"/>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0" name="Google Shape;6220;p78"/>
          <p:cNvGrpSpPr/>
          <p:nvPr/>
        </p:nvGrpSpPr>
        <p:grpSpPr>
          <a:xfrm>
            <a:off x="2616780" y="2885417"/>
            <a:ext cx="399038" cy="372165"/>
            <a:chOff x="-38542250" y="3220175"/>
            <a:chExt cx="341525" cy="318525"/>
          </a:xfrm>
        </p:grpSpPr>
        <p:sp>
          <p:nvSpPr>
            <p:cNvPr id="6221" name="Google Shape;6221;p7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8"/>
          <p:cNvGrpSpPr/>
          <p:nvPr/>
        </p:nvGrpSpPr>
        <p:grpSpPr>
          <a:xfrm>
            <a:off x="2638712" y="3344787"/>
            <a:ext cx="369974" cy="369068"/>
            <a:chOff x="-38537400" y="3588000"/>
            <a:chExt cx="316650" cy="315875"/>
          </a:xfrm>
        </p:grpSpPr>
        <p:sp>
          <p:nvSpPr>
            <p:cNvPr id="6225" name="Google Shape;6225;p7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78"/>
          <p:cNvGrpSpPr/>
          <p:nvPr/>
        </p:nvGrpSpPr>
        <p:grpSpPr>
          <a:xfrm>
            <a:off x="2637792" y="3802316"/>
            <a:ext cx="371814" cy="369974"/>
            <a:chOff x="-38538975" y="3954250"/>
            <a:chExt cx="318225" cy="316650"/>
          </a:xfrm>
        </p:grpSpPr>
        <p:sp>
          <p:nvSpPr>
            <p:cNvPr id="6230" name="Google Shape;6230;p7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78"/>
          <p:cNvGrpSpPr/>
          <p:nvPr/>
        </p:nvGrpSpPr>
        <p:grpSpPr>
          <a:xfrm>
            <a:off x="3955104" y="3797243"/>
            <a:ext cx="375465" cy="371814"/>
            <a:chOff x="-37385100" y="3949908"/>
            <a:chExt cx="321350" cy="318225"/>
          </a:xfrm>
        </p:grpSpPr>
        <p:sp>
          <p:nvSpPr>
            <p:cNvPr id="6233" name="Google Shape;6233;p7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78"/>
          <p:cNvGrpSpPr/>
          <p:nvPr/>
        </p:nvGrpSpPr>
        <p:grpSpPr>
          <a:xfrm>
            <a:off x="2130763" y="1532803"/>
            <a:ext cx="370909" cy="370675"/>
            <a:chOff x="-41895050" y="3217225"/>
            <a:chExt cx="317450" cy="317250"/>
          </a:xfrm>
        </p:grpSpPr>
        <p:sp>
          <p:nvSpPr>
            <p:cNvPr id="6236" name="Google Shape;6236;p7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78"/>
          <p:cNvGrpSpPr/>
          <p:nvPr/>
        </p:nvGrpSpPr>
        <p:grpSpPr>
          <a:xfrm>
            <a:off x="2130310" y="1969737"/>
            <a:ext cx="371814" cy="369974"/>
            <a:chOff x="-41893475" y="3584850"/>
            <a:chExt cx="318225" cy="316650"/>
          </a:xfrm>
        </p:grpSpPr>
        <p:sp>
          <p:nvSpPr>
            <p:cNvPr id="6242" name="Google Shape;6242;p7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6" name="Google Shape;6246;p78"/>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8"/>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8" name="Google Shape;6248;p78"/>
          <p:cNvGrpSpPr/>
          <p:nvPr/>
        </p:nvGrpSpPr>
        <p:grpSpPr>
          <a:xfrm>
            <a:off x="900338" y="3365029"/>
            <a:ext cx="337522" cy="370909"/>
            <a:chOff x="-39998250" y="3605325"/>
            <a:chExt cx="288875" cy="317450"/>
          </a:xfrm>
        </p:grpSpPr>
        <p:sp>
          <p:nvSpPr>
            <p:cNvPr id="6249" name="Google Shape;6249;p7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78"/>
          <p:cNvGrpSpPr/>
          <p:nvPr/>
        </p:nvGrpSpPr>
        <p:grpSpPr>
          <a:xfrm>
            <a:off x="884112" y="3823493"/>
            <a:ext cx="369974" cy="369945"/>
            <a:chOff x="-40011050" y="3972375"/>
            <a:chExt cx="316650" cy="316625"/>
          </a:xfrm>
        </p:grpSpPr>
        <p:sp>
          <p:nvSpPr>
            <p:cNvPr id="6252" name="Google Shape;6252;p7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78"/>
          <p:cNvGrpSpPr/>
          <p:nvPr/>
        </p:nvGrpSpPr>
        <p:grpSpPr>
          <a:xfrm>
            <a:off x="3116043" y="2888192"/>
            <a:ext cx="266921" cy="369039"/>
            <a:chOff x="-38129425" y="3222550"/>
            <a:chExt cx="228450" cy="315850"/>
          </a:xfrm>
        </p:grpSpPr>
        <p:sp>
          <p:nvSpPr>
            <p:cNvPr id="6255" name="Google Shape;6255;p7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78"/>
          <p:cNvGrpSpPr/>
          <p:nvPr/>
        </p:nvGrpSpPr>
        <p:grpSpPr>
          <a:xfrm>
            <a:off x="3071012" y="3344787"/>
            <a:ext cx="371785" cy="369974"/>
            <a:chOff x="-38172725" y="3588000"/>
            <a:chExt cx="318200" cy="316650"/>
          </a:xfrm>
        </p:grpSpPr>
        <p:sp>
          <p:nvSpPr>
            <p:cNvPr id="6258" name="Google Shape;6258;p7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78"/>
          <p:cNvGrpSpPr/>
          <p:nvPr/>
        </p:nvGrpSpPr>
        <p:grpSpPr>
          <a:xfrm>
            <a:off x="3146914" y="3803222"/>
            <a:ext cx="219981" cy="369974"/>
            <a:chOff x="-38109725" y="3955025"/>
            <a:chExt cx="188275" cy="316650"/>
          </a:xfrm>
        </p:grpSpPr>
        <p:sp>
          <p:nvSpPr>
            <p:cNvPr id="6267" name="Google Shape;6267;p7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78"/>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78"/>
          <p:cNvGrpSpPr/>
          <p:nvPr/>
        </p:nvGrpSpPr>
        <p:grpSpPr>
          <a:xfrm>
            <a:off x="2562313" y="1534643"/>
            <a:ext cx="373654" cy="369068"/>
            <a:chOff x="-41530375" y="3218800"/>
            <a:chExt cx="319800" cy="315875"/>
          </a:xfrm>
        </p:grpSpPr>
        <p:sp>
          <p:nvSpPr>
            <p:cNvPr id="6271" name="Google Shape;6271;p7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78"/>
          <p:cNvGrpSpPr/>
          <p:nvPr/>
        </p:nvGrpSpPr>
        <p:grpSpPr>
          <a:xfrm>
            <a:off x="2564607" y="2049801"/>
            <a:ext cx="369068" cy="289004"/>
            <a:chOff x="-41526450" y="3653375"/>
            <a:chExt cx="315875" cy="247350"/>
          </a:xfrm>
        </p:grpSpPr>
        <p:sp>
          <p:nvSpPr>
            <p:cNvPr id="6274" name="Google Shape;6274;p7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78"/>
          <p:cNvGrpSpPr/>
          <p:nvPr/>
        </p:nvGrpSpPr>
        <p:grpSpPr>
          <a:xfrm>
            <a:off x="2565994" y="2412465"/>
            <a:ext cx="366293" cy="369974"/>
            <a:chOff x="-41526450" y="3951100"/>
            <a:chExt cx="313500" cy="316650"/>
          </a:xfrm>
        </p:grpSpPr>
        <p:sp>
          <p:nvSpPr>
            <p:cNvPr id="6277" name="Google Shape;6277;p7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78"/>
          <p:cNvGrpSpPr/>
          <p:nvPr/>
        </p:nvGrpSpPr>
        <p:grpSpPr>
          <a:xfrm>
            <a:off x="1331249" y="2906594"/>
            <a:ext cx="339595" cy="371814"/>
            <a:chOff x="-39625900" y="3238300"/>
            <a:chExt cx="290650" cy="318225"/>
          </a:xfrm>
        </p:grpSpPr>
        <p:sp>
          <p:nvSpPr>
            <p:cNvPr id="6281" name="Google Shape;6281;p7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3" name="Google Shape;6283;p78"/>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4" name="Google Shape;6284;p78"/>
          <p:cNvGrpSpPr/>
          <p:nvPr/>
        </p:nvGrpSpPr>
        <p:grpSpPr>
          <a:xfrm>
            <a:off x="1325300" y="3823055"/>
            <a:ext cx="366293" cy="370441"/>
            <a:chOff x="-39647175" y="3972000"/>
            <a:chExt cx="313500" cy="317050"/>
          </a:xfrm>
        </p:grpSpPr>
        <p:sp>
          <p:nvSpPr>
            <p:cNvPr id="6285" name="Google Shape;6285;p7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78"/>
          <p:cNvGrpSpPr/>
          <p:nvPr/>
        </p:nvGrpSpPr>
        <p:grpSpPr>
          <a:xfrm>
            <a:off x="3494427" y="2887053"/>
            <a:ext cx="375495" cy="370879"/>
            <a:chOff x="-37808850" y="3221575"/>
            <a:chExt cx="321375" cy="317425"/>
          </a:xfrm>
        </p:grpSpPr>
        <p:sp>
          <p:nvSpPr>
            <p:cNvPr id="6289" name="Google Shape;6289;p7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78"/>
          <p:cNvGrpSpPr/>
          <p:nvPr/>
        </p:nvGrpSpPr>
        <p:grpSpPr>
          <a:xfrm>
            <a:off x="3503201" y="3409084"/>
            <a:ext cx="372749" cy="241158"/>
            <a:chOff x="-37806500" y="3643030"/>
            <a:chExt cx="319025" cy="206400"/>
          </a:xfrm>
        </p:grpSpPr>
        <p:sp>
          <p:nvSpPr>
            <p:cNvPr id="6292" name="Google Shape;6292;p7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78"/>
          <p:cNvGrpSpPr/>
          <p:nvPr/>
        </p:nvGrpSpPr>
        <p:grpSpPr>
          <a:xfrm>
            <a:off x="3505508" y="3801381"/>
            <a:ext cx="368134" cy="371814"/>
            <a:chOff x="-37804925" y="3953450"/>
            <a:chExt cx="315075" cy="318225"/>
          </a:xfrm>
        </p:grpSpPr>
        <p:sp>
          <p:nvSpPr>
            <p:cNvPr id="6295" name="Google Shape;6295;p7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8" name="Google Shape;6298;p78"/>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9" name="Google Shape;6299;p78"/>
          <p:cNvGrpSpPr/>
          <p:nvPr/>
        </p:nvGrpSpPr>
        <p:grpSpPr>
          <a:xfrm>
            <a:off x="4860977" y="1553988"/>
            <a:ext cx="355663" cy="308725"/>
            <a:chOff x="-28462125" y="3199700"/>
            <a:chExt cx="298550" cy="259150"/>
          </a:xfrm>
        </p:grpSpPr>
        <p:sp>
          <p:nvSpPr>
            <p:cNvPr id="6300" name="Google Shape;6300;p7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78"/>
          <p:cNvGrpSpPr/>
          <p:nvPr/>
        </p:nvGrpSpPr>
        <p:grpSpPr>
          <a:xfrm>
            <a:off x="4861930" y="1988678"/>
            <a:ext cx="353757" cy="352833"/>
            <a:chOff x="-28461325" y="3545475"/>
            <a:chExt cx="296950" cy="296175"/>
          </a:xfrm>
        </p:grpSpPr>
        <p:sp>
          <p:nvSpPr>
            <p:cNvPr id="6304" name="Google Shape;6304;p7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8"/>
          <p:cNvGrpSpPr/>
          <p:nvPr/>
        </p:nvGrpSpPr>
        <p:grpSpPr>
          <a:xfrm>
            <a:off x="4858162" y="2438722"/>
            <a:ext cx="361292" cy="352803"/>
            <a:chOff x="-28463700" y="3914875"/>
            <a:chExt cx="303275" cy="296150"/>
          </a:xfrm>
        </p:grpSpPr>
        <p:sp>
          <p:nvSpPr>
            <p:cNvPr id="6311" name="Google Shape;6311;p7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78"/>
          <p:cNvGrpSpPr/>
          <p:nvPr/>
        </p:nvGrpSpPr>
        <p:grpSpPr>
          <a:xfrm>
            <a:off x="7092947" y="1594805"/>
            <a:ext cx="351880" cy="227092"/>
            <a:chOff x="-26573400" y="3224125"/>
            <a:chExt cx="295375" cy="190625"/>
          </a:xfrm>
        </p:grpSpPr>
        <p:sp>
          <p:nvSpPr>
            <p:cNvPr id="6314" name="Google Shape;6314;p7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8"/>
          <p:cNvGrpSpPr/>
          <p:nvPr/>
        </p:nvGrpSpPr>
        <p:grpSpPr>
          <a:xfrm>
            <a:off x="7092947" y="1989140"/>
            <a:ext cx="351880" cy="351910"/>
            <a:chOff x="-26573400" y="3546250"/>
            <a:chExt cx="295375" cy="295400"/>
          </a:xfrm>
        </p:grpSpPr>
        <p:sp>
          <p:nvSpPr>
            <p:cNvPr id="6317" name="Google Shape;6317;p7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78"/>
          <p:cNvGrpSpPr/>
          <p:nvPr/>
        </p:nvGrpSpPr>
        <p:grpSpPr>
          <a:xfrm>
            <a:off x="7081228" y="2439049"/>
            <a:ext cx="375319" cy="352148"/>
            <a:chOff x="-26583625" y="3917025"/>
            <a:chExt cx="315050" cy="295600"/>
          </a:xfrm>
        </p:grpSpPr>
        <p:sp>
          <p:nvSpPr>
            <p:cNvPr id="6323" name="Google Shape;6323;p7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7" name="Google Shape;6327;p78"/>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8" name="Google Shape;6328;p78"/>
          <p:cNvGrpSpPr/>
          <p:nvPr/>
        </p:nvGrpSpPr>
        <p:grpSpPr>
          <a:xfrm>
            <a:off x="5779742" y="3398079"/>
            <a:ext cx="289039" cy="352833"/>
            <a:chOff x="-24694925" y="3518700"/>
            <a:chExt cx="242625" cy="296175"/>
          </a:xfrm>
        </p:grpSpPr>
        <p:sp>
          <p:nvSpPr>
            <p:cNvPr id="6329" name="Google Shape;6329;p7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78"/>
          <p:cNvGrpSpPr/>
          <p:nvPr/>
        </p:nvGrpSpPr>
        <p:grpSpPr>
          <a:xfrm>
            <a:off x="5779280" y="3848107"/>
            <a:ext cx="289962" cy="352833"/>
            <a:chOff x="-24709100" y="3888875"/>
            <a:chExt cx="243400" cy="296175"/>
          </a:xfrm>
        </p:grpSpPr>
        <p:sp>
          <p:nvSpPr>
            <p:cNvPr id="6334" name="Google Shape;6334;p7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78"/>
          <p:cNvGrpSpPr/>
          <p:nvPr/>
        </p:nvGrpSpPr>
        <p:grpSpPr>
          <a:xfrm>
            <a:off x="7979280" y="2920770"/>
            <a:ext cx="356556" cy="349557"/>
            <a:chOff x="-22863675" y="3131775"/>
            <a:chExt cx="299300" cy="293425"/>
          </a:xfrm>
        </p:grpSpPr>
        <p:sp>
          <p:nvSpPr>
            <p:cNvPr id="6338" name="Google Shape;6338;p7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78"/>
          <p:cNvGrpSpPr/>
          <p:nvPr/>
        </p:nvGrpSpPr>
        <p:grpSpPr>
          <a:xfrm>
            <a:off x="5322144" y="1531949"/>
            <a:ext cx="310602" cy="352803"/>
            <a:chOff x="-28069875" y="3175300"/>
            <a:chExt cx="260725" cy="296150"/>
          </a:xfrm>
        </p:grpSpPr>
        <p:sp>
          <p:nvSpPr>
            <p:cNvPr id="6342" name="Google Shape;6342;p7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1" name="Google Shape;6351;p78"/>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2" name="Google Shape;6352;p78"/>
          <p:cNvGrpSpPr/>
          <p:nvPr/>
        </p:nvGrpSpPr>
        <p:grpSpPr>
          <a:xfrm>
            <a:off x="5363423" y="2439183"/>
            <a:ext cx="228045" cy="351880"/>
            <a:chOff x="-28032075" y="3916450"/>
            <a:chExt cx="191425" cy="295375"/>
          </a:xfrm>
        </p:grpSpPr>
        <p:sp>
          <p:nvSpPr>
            <p:cNvPr id="6353" name="Google Shape;6353;p7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8"/>
          <p:cNvGrpSpPr/>
          <p:nvPr/>
        </p:nvGrpSpPr>
        <p:grpSpPr>
          <a:xfrm>
            <a:off x="7528769" y="1531934"/>
            <a:ext cx="352833" cy="352833"/>
            <a:chOff x="-26201650" y="3176075"/>
            <a:chExt cx="296175" cy="296175"/>
          </a:xfrm>
        </p:grpSpPr>
        <p:sp>
          <p:nvSpPr>
            <p:cNvPr id="6357" name="Google Shape;6357;p7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78"/>
          <p:cNvGrpSpPr/>
          <p:nvPr/>
        </p:nvGrpSpPr>
        <p:grpSpPr>
          <a:xfrm>
            <a:off x="7528293" y="1989155"/>
            <a:ext cx="353786" cy="351880"/>
            <a:chOff x="-26204800" y="3547050"/>
            <a:chExt cx="296975" cy="295375"/>
          </a:xfrm>
        </p:grpSpPr>
        <p:sp>
          <p:nvSpPr>
            <p:cNvPr id="6360" name="Google Shape;6360;p7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2" name="Google Shape;6362;p78"/>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3" name="Google Shape;6363;p78"/>
          <p:cNvGrpSpPr/>
          <p:nvPr/>
        </p:nvGrpSpPr>
        <p:grpSpPr>
          <a:xfrm>
            <a:off x="6199548" y="2919133"/>
            <a:ext cx="345328" cy="352833"/>
            <a:chOff x="-24353875" y="3147725"/>
            <a:chExt cx="289875" cy="296175"/>
          </a:xfrm>
        </p:grpSpPr>
        <p:sp>
          <p:nvSpPr>
            <p:cNvPr id="6364" name="Google Shape;6364;p7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78"/>
          <p:cNvGrpSpPr/>
          <p:nvPr/>
        </p:nvGrpSpPr>
        <p:grpSpPr>
          <a:xfrm>
            <a:off x="6207530" y="3398540"/>
            <a:ext cx="329365" cy="351910"/>
            <a:chOff x="-24344425" y="3519475"/>
            <a:chExt cx="276475" cy="295400"/>
          </a:xfrm>
        </p:grpSpPr>
        <p:sp>
          <p:nvSpPr>
            <p:cNvPr id="6367" name="Google Shape;6367;p7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8"/>
          <p:cNvGrpSpPr/>
          <p:nvPr/>
        </p:nvGrpSpPr>
        <p:grpSpPr>
          <a:xfrm>
            <a:off x="6197210" y="3850460"/>
            <a:ext cx="350004" cy="348128"/>
            <a:chOff x="-24353075" y="3891250"/>
            <a:chExt cx="293800" cy="292225"/>
          </a:xfrm>
        </p:grpSpPr>
        <p:sp>
          <p:nvSpPr>
            <p:cNvPr id="6370" name="Google Shape;6370;p7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78"/>
          <p:cNvGrpSpPr/>
          <p:nvPr/>
        </p:nvGrpSpPr>
        <p:grpSpPr>
          <a:xfrm>
            <a:off x="7980681" y="3398763"/>
            <a:ext cx="353757" cy="351463"/>
            <a:chOff x="-22845575" y="3504075"/>
            <a:chExt cx="296950" cy="295025"/>
          </a:xfrm>
        </p:grpSpPr>
        <p:sp>
          <p:nvSpPr>
            <p:cNvPr id="6373" name="Google Shape;6373;p7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78"/>
          <p:cNvGrpSpPr/>
          <p:nvPr/>
        </p:nvGrpSpPr>
        <p:grpSpPr>
          <a:xfrm>
            <a:off x="5773862" y="1532411"/>
            <a:ext cx="299344" cy="351880"/>
            <a:chOff x="-27691025" y="3175300"/>
            <a:chExt cx="251275" cy="295375"/>
          </a:xfrm>
        </p:grpSpPr>
        <p:sp>
          <p:nvSpPr>
            <p:cNvPr id="6376" name="Google Shape;6376;p7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78"/>
          <p:cNvGrpSpPr/>
          <p:nvPr/>
        </p:nvGrpSpPr>
        <p:grpSpPr>
          <a:xfrm>
            <a:off x="5746179" y="2051087"/>
            <a:ext cx="354710" cy="228015"/>
            <a:chOff x="-27721750" y="3598250"/>
            <a:chExt cx="297750" cy="191400"/>
          </a:xfrm>
        </p:grpSpPr>
        <p:sp>
          <p:nvSpPr>
            <p:cNvPr id="6381" name="Google Shape;6381;p7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78"/>
          <p:cNvGrpSpPr/>
          <p:nvPr/>
        </p:nvGrpSpPr>
        <p:grpSpPr>
          <a:xfrm>
            <a:off x="5747579" y="2444633"/>
            <a:ext cx="351910" cy="340980"/>
            <a:chOff x="-27719400" y="3925600"/>
            <a:chExt cx="295400" cy="286225"/>
          </a:xfrm>
        </p:grpSpPr>
        <p:sp>
          <p:nvSpPr>
            <p:cNvPr id="6384" name="Google Shape;6384;p7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8"/>
          <p:cNvGrpSpPr/>
          <p:nvPr/>
        </p:nvGrpSpPr>
        <p:grpSpPr>
          <a:xfrm>
            <a:off x="7968851" y="1531473"/>
            <a:ext cx="353757" cy="353757"/>
            <a:chOff x="-25834600" y="3176875"/>
            <a:chExt cx="296950" cy="296950"/>
          </a:xfrm>
        </p:grpSpPr>
        <p:sp>
          <p:nvSpPr>
            <p:cNvPr id="6387" name="Google Shape;6387;p7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8"/>
          <p:cNvGrpSpPr/>
          <p:nvPr/>
        </p:nvGrpSpPr>
        <p:grpSpPr>
          <a:xfrm>
            <a:off x="7968851" y="1999474"/>
            <a:ext cx="353757" cy="331241"/>
            <a:chOff x="-25834600" y="3564375"/>
            <a:chExt cx="296950" cy="278050"/>
          </a:xfrm>
        </p:grpSpPr>
        <p:sp>
          <p:nvSpPr>
            <p:cNvPr id="6393" name="Google Shape;6393;p7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78"/>
          <p:cNvGrpSpPr/>
          <p:nvPr/>
        </p:nvGrpSpPr>
        <p:grpSpPr>
          <a:xfrm>
            <a:off x="7966974" y="2438826"/>
            <a:ext cx="357509" cy="352595"/>
            <a:chOff x="-25834600" y="3915850"/>
            <a:chExt cx="300100" cy="295975"/>
          </a:xfrm>
        </p:grpSpPr>
        <p:sp>
          <p:nvSpPr>
            <p:cNvPr id="6402" name="Google Shape;6402;p7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8"/>
          <p:cNvGrpSpPr/>
          <p:nvPr/>
        </p:nvGrpSpPr>
        <p:grpSpPr>
          <a:xfrm>
            <a:off x="6702402" y="2920056"/>
            <a:ext cx="228968" cy="350987"/>
            <a:chOff x="-23930925" y="3149300"/>
            <a:chExt cx="192200" cy="294625"/>
          </a:xfrm>
        </p:grpSpPr>
        <p:sp>
          <p:nvSpPr>
            <p:cNvPr id="6406" name="Google Shape;6406;p7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78"/>
          <p:cNvGrpSpPr/>
          <p:nvPr/>
        </p:nvGrpSpPr>
        <p:grpSpPr>
          <a:xfrm>
            <a:off x="6659232" y="3398540"/>
            <a:ext cx="315307" cy="351910"/>
            <a:chOff x="-23962425" y="3519475"/>
            <a:chExt cx="264675" cy="295400"/>
          </a:xfrm>
        </p:grpSpPr>
        <p:sp>
          <p:nvSpPr>
            <p:cNvPr id="6411" name="Google Shape;6411;p7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78"/>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78"/>
          <p:cNvGrpSpPr/>
          <p:nvPr/>
        </p:nvGrpSpPr>
        <p:grpSpPr>
          <a:xfrm>
            <a:off x="8037908" y="3848584"/>
            <a:ext cx="239302" cy="351880"/>
            <a:chOff x="-22788075" y="3904625"/>
            <a:chExt cx="200875" cy="295375"/>
          </a:xfrm>
        </p:grpSpPr>
        <p:sp>
          <p:nvSpPr>
            <p:cNvPr id="6415" name="Google Shape;6415;p7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78"/>
          <p:cNvGrpSpPr/>
          <p:nvPr/>
        </p:nvGrpSpPr>
        <p:grpSpPr>
          <a:xfrm>
            <a:off x="6193206" y="1531949"/>
            <a:ext cx="354710" cy="352803"/>
            <a:chOff x="-27351575" y="3175300"/>
            <a:chExt cx="297750" cy="296150"/>
          </a:xfrm>
        </p:grpSpPr>
        <p:sp>
          <p:nvSpPr>
            <p:cNvPr id="6420" name="Google Shape;6420;p7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78"/>
          <p:cNvGrpSpPr/>
          <p:nvPr/>
        </p:nvGrpSpPr>
        <p:grpSpPr>
          <a:xfrm>
            <a:off x="6235914" y="1988559"/>
            <a:ext cx="269293" cy="353072"/>
            <a:chOff x="-27313750" y="3545275"/>
            <a:chExt cx="226050" cy="296375"/>
          </a:xfrm>
        </p:grpSpPr>
        <p:sp>
          <p:nvSpPr>
            <p:cNvPr id="6425" name="Google Shape;6425;p7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78"/>
          <p:cNvGrpSpPr/>
          <p:nvPr/>
        </p:nvGrpSpPr>
        <p:grpSpPr>
          <a:xfrm>
            <a:off x="6193206" y="2436830"/>
            <a:ext cx="354710" cy="356586"/>
            <a:chOff x="-27351575" y="3915650"/>
            <a:chExt cx="297750" cy="299325"/>
          </a:xfrm>
        </p:grpSpPr>
        <p:sp>
          <p:nvSpPr>
            <p:cNvPr id="6429" name="Google Shape;6429;p7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78"/>
          <p:cNvGrpSpPr/>
          <p:nvPr/>
        </p:nvGrpSpPr>
        <p:grpSpPr>
          <a:xfrm>
            <a:off x="4880696" y="2919029"/>
            <a:ext cx="319060" cy="353042"/>
            <a:chOff x="-25445525" y="3175900"/>
            <a:chExt cx="267825" cy="296350"/>
          </a:xfrm>
        </p:grpSpPr>
        <p:sp>
          <p:nvSpPr>
            <p:cNvPr id="6432" name="Google Shape;6432;p7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78"/>
          <p:cNvGrpSpPr/>
          <p:nvPr/>
        </p:nvGrpSpPr>
        <p:grpSpPr>
          <a:xfrm>
            <a:off x="4862410" y="3409352"/>
            <a:ext cx="355633" cy="330288"/>
            <a:chOff x="-25465200" y="3565175"/>
            <a:chExt cx="298525" cy="277250"/>
          </a:xfrm>
        </p:grpSpPr>
        <p:sp>
          <p:nvSpPr>
            <p:cNvPr id="6436" name="Google Shape;6436;p7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78"/>
          <p:cNvGrpSpPr/>
          <p:nvPr/>
        </p:nvGrpSpPr>
        <p:grpSpPr>
          <a:xfrm>
            <a:off x="4861948" y="3848882"/>
            <a:ext cx="356556" cy="351285"/>
            <a:chOff x="-25465200" y="3916150"/>
            <a:chExt cx="299300" cy="294875"/>
          </a:xfrm>
        </p:grpSpPr>
        <p:sp>
          <p:nvSpPr>
            <p:cNvPr id="6439" name="Google Shape;6439;p7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78"/>
          <p:cNvGrpSpPr/>
          <p:nvPr/>
        </p:nvGrpSpPr>
        <p:grpSpPr>
          <a:xfrm>
            <a:off x="7089388" y="2919148"/>
            <a:ext cx="351880" cy="352803"/>
            <a:chOff x="-23615075" y="3148525"/>
            <a:chExt cx="295375" cy="296150"/>
          </a:xfrm>
        </p:grpSpPr>
        <p:sp>
          <p:nvSpPr>
            <p:cNvPr id="6442" name="Google Shape;6442;p7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6" name="Google Shape;6446;p78"/>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7" name="Google Shape;6447;p78"/>
          <p:cNvGrpSpPr/>
          <p:nvPr/>
        </p:nvGrpSpPr>
        <p:grpSpPr>
          <a:xfrm>
            <a:off x="7088911" y="3858427"/>
            <a:ext cx="352833" cy="332194"/>
            <a:chOff x="-23615075" y="3906200"/>
            <a:chExt cx="296175" cy="278850"/>
          </a:xfrm>
        </p:grpSpPr>
        <p:sp>
          <p:nvSpPr>
            <p:cNvPr id="6448" name="Google Shape;6448;p7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78"/>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78"/>
          <p:cNvGrpSpPr/>
          <p:nvPr/>
        </p:nvGrpSpPr>
        <p:grpSpPr>
          <a:xfrm>
            <a:off x="6637880" y="1532068"/>
            <a:ext cx="353757" cy="352565"/>
            <a:chOff x="-26980600" y="3175500"/>
            <a:chExt cx="296950" cy="295950"/>
          </a:xfrm>
        </p:grpSpPr>
        <p:sp>
          <p:nvSpPr>
            <p:cNvPr id="6453" name="Google Shape;6453;p7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6" name="Google Shape;6456;p78"/>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7" name="Google Shape;6457;p78"/>
          <p:cNvGrpSpPr/>
          <p:nvPr/>
        </p:nvGrpSpPr>
        <p:grpSpPr>
          <a:xfrm>
            <a:off x="6638357" y="2470604"/>
            <a:ext cx="352803" cy="289039"/>
            <a:chOff x="-26981375" y="3951875"/>
            <a:chExt cx="296150" cy="242625"/>
          </a:xfrm>
        </p:grpSpPr>
        <p:sp>
          <p:nvSpPr>
            <p:cNvPr id="6458" name="Google Shape;6458;p7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8"/>
          <p:cNvGrpSpPr/>
          <p:nvPr/>
        </p:nvGrpSpPr>
        <p:grpSpPr>
          <a:xfrm>
            <a:off x="5303399" y="2918195"/>
            <a:ext cx="351910" cy="354710"/>
            <a:chOff x="-25094250" y="3176075"/>
            <a:chExt cx="295400" cy="297750"/>
          </a:xfrm>
        </p:grpSpPr>
        <p:sp>
          <p:nvSpPr>
            <p:cNvPr id="6462" name="Google Shape;6462;p7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8"/>
          <p:cNvGrpSpPr/>
          <p:nvPr/>
        </p:nvGrpSpPr>
        <p:grpSpPr>
          <a:xfrm>
            <a:off x="5303399" y="3398556"/>
            <a:ext cx="351910" cy="351880"/>
            <a:chOff x="-25094250" y="3547050"/>
            <a:chExt cx="295400" cy="295375"/>
          </a:xfrm>
        </p:grpSpPr>
        <p:sp>
          <p:nvSpPr>
            <p:cNvPr id="6466" name="Google Shape;6466;p7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1" name="Google Shape;6471;p78"/>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78"/>
          <p:cNvGrpSpPr/>
          <p:nvPr/>
        </p:nvGrpSpPr>
        <p:grpSpPr>
          <a:xfrm>
            <a:off x="7535476" y="2919148"/>
            <a:ext cx="352803" cy="352803"/>
            <a:chOff x="-23245675" y="3148525"/>
            <a:chExt cx="296150" cy="296150"/>
          </a:xfrm>
        </p:grpSpPr>
        <p:sp>
          <p:nvSpPr>
            <p:cNvPr id="6473" name="Google Shape;6473;p7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6" name="Google Shape;6476;p78"/>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7" name="Google Shape;6477;p78"/>
          <p:cNvGrpSpPr/>
          <p:nvPr/>
        </p:nvGrpSpPr>
        <p:grpSpPr>
          <a:xfrm>
            <a:off x="7535938" y="3848122"/>
            <a:ext cx="351880" cy="352803"/>
            <a:chOff x="-23244900" y="3888100"/>
            <a:chExt cx="295375" cy="296150"/>
          </a:xfrm>
        </p:grpSpPr>
        <p:sp>
          <p:nvSpPr>
            <p:cNvPr id="6478" name="Google Shape;6478;p7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9" name="Google Shape;6489;p78"/>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93" name="Shape 6493"/>
        <p:cNvGrpSpPr/>
        <p:nvPr/>
      </p:nvGrpSpPr>
      <p:grpSpPr>
        <a:xfrm>
          <a:off x="0" y="0"/>
          <a:ext cx="0" cy="0"/>
          <a:chOff x="0" y="0"/>
          <a:chExt cx="0" cy="0"/>
        </a:xfrm>
      </p:grpSpPr>
      <p:sp>
        <p:nvSpPr>
          <p:cNvPr id="6494" name="Google Shape;6494;p79"/>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95" name="Google Shape;6495;p79"/>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96" name="Google Shape;6496;p79"/>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7" name="Google Shape;6497;p79"/>
          <p:cNvGrpSpPr/>
          <p:nvPr/>
        </p:nvGrpSpPr>
        <p:grpSpPr>
          <a:xfrm>
            <a:off x="850004" y="1975418"/>
            <a:ext cx="367261" cy="367261"/>
            <a:chOff x="-65145700" y="3727425"/>
            <a:chExt cx="317425" cy="317425"/>
          </a:xfrm>
        </p:grpSpPr>
        <p:sp>
          <p:nvSpPr>
            <p:cNvPr id="6498" name="Google Shape;6498;p7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79"/>
          <p:cNvGrpSpPr/>
          <p:nvPr/>
        </p:nvGrpSpPr>
        <p:grpSpPr>
          <a:xfrm>
            <a:off x="853201" y="2404333"/>
            <a:ext cx="360868" cy="367261"/>
            <a:chOff x="-65144125" y="4094450"/>
            <a:chExt cx="311900" cy="317425"/>
          </a:xfrm>
        </p:grpSpPr>
        <p:sp>
          <p:nvSpPr>
            <p:cNvPr id="6501" name="Google Shape;6501;p7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4" name="Google Shape;6504;p79"/>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5" name="Google Shape;6505;p79"/>
          <p:cNvGrpSpPr/>
          <p:nvPr/>
        </p:nvGrpSpPr>
        <p:grpSpPr>
          <a:xfrm>
            <a:off x="3056770" y="1975028"/>
            <a:ext cx="370645" cy="368042"/>
            <a:chOff x="-63250675" y="3744075"/>
            <a:chExt cx="320350" cy="318100"/>
          </a:xfrm>
        </p:grpSpPr>
        <p:sp>
          <p:nvSpPr>
            <p:cNvPr id="6506" name="Google Shape;6506;p7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79"/>
          <p:cNvGrpSpPr/>
          <p:nvPr/>
        </p:nvGrpSpPr>
        <p:grpSpPr>
          <a:xfrm>
            <a:off x="3058462" y="2404333"/>
            <a:ext cx="367261" cy="367261"/>
            <a:chOff x="-63250675" y="4110200"/>
            <a:chExt cx="317425" cy="317425"/>
          </a:xfrm>
        </p:grpSpPr>
        <p:sp>
          <p:nvSpPr>
            <p:cNvPr id="6510" name="Google Shape;6510;p7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79"/>
          <p:cNvGrpSpPr/>
          <p:nvPr/>
        </p:nvGrpSpPr>
        <p:grpSpPr>
          <a:xfrm>
            <a:off x="1737509" y="2901428"/>
            <a:ext cx="359075" cy="358844"/>
            <a:chOff x="-61351725" y="3372400"/>
            <a:chExt cx="310350" cy="310150"/>
          </a:xfrm>
        </p:grpSpPr>
        <p:sp>
          <p:nvSpPr>
            <p:cNvPr id="6520" name="Google Shape;6520;p7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79"/>
          <p:cNvGrpSpPr/>
          <p:nvPr/>
        </p:nvGrpSpPr>
        <p:grpSpPr>
          <a:xfrm>
            <a:off x="1733864" y="3364484"/>
            <a:ext cx="366364" cy="333534"/>
            <a:chOff x="-61354875" y="3751050"/>
            <a:chExt cx="316650" cy="288275"/>
          </a:xfrm>
        </p:grpSpPr>
        <p:sp>
          <p:nvSpPr>
            <p:cNvPr id="6524" name="Google Shape;6524;p7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79"/>
          <p:cNvGrpSpPr/>
          <p:nvPr/>
        </p:nvGrpSpPr>
        <p:grpSpPr>
          <a:xfrm>
            <a:off x="1733864" y="3806124"/>
            <a:ext cx="366364" cy="367290"/>
            <a:chOff x="-61354875" y="4101525"/>
            <a:chExt cx="316650" cy="317450"/>
          </a:xfrm>
        </p:grpSpPr>
        <p:sp>
          <p:nvSpPr>
            <p:cNvPr id="6528" name="Google Shape;6528;p7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79"/>
          <p:cNvGrpSpPr/>
          <p:nvPr/>
        </p:nvGrpSpPr>
        <p:grpSpPr>
          <a:xfrm>
            <a:off x="3950299" y="2898000"/>
            <a:ext cx="368157" cy="365699"/>
            <a:chOff x="-59470075" y="3308975"/>
            <a:chExt cx="318200" cy="316075"/>
          </a:xfrm>
        </p:grpSpPr>
        <p:sp>
          <p:nvSpPr>
            <p:cNvPr id="6531" name="Google Shape;6531;p7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79"/>
          <p:cNvGrpSpPr/>
          <p:nvPr/>
        </p:nvGrpSpPr>
        <p:grpSpPr>
          <a:xfrm>
            <a:off x="1295729" y="1533705"/>
            <a:ext cx="367261" cy="364686"/>
            <a:chOff x="-64781025" y="3361050"/>
            <a:chExt cx="317425" cy="315200"/>
          </a:xfrm>
        </p:grpSpPr>
        <p:sp>
          <p:nvSpPr>
            <p:cNvPr id="6541" name="Google Shape;6541;p7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5" name="Google Shape;6545;p79"/>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9"/>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9"/>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8" name="Google Shape;6548;p79"/>
          <p:cNvGrpSpPr/>
          <p:nvPr/>
        </p:nvGrpSpPr>
        <p:grpSpPr>
          <a:xfrm>
            <a:off x="3500129" y="1975144"/>
            <a:ext cx="382765" cy="367810"/>
            <a:chOff x="-62890750" y="3747425"/>
            <a:chExt cx="330825" cy="317900"/>
          </a:xfrm>
        </p:grpSpPr>
        <p:sp>
          <p:nvSpPr>
            <p:cNvPr id="6549" name="Google Shape;6549;p7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79"/>
          <p:cNvGrpSpPr/>
          <p:nvPr/>
        </p:nvGrpSpPr>
        <p:grpSpPr>
          <a:xfrm>
            <a:off x="3507881" y="2404781"/>
            <a:ext cx="367261" cy="366364"/>
            <a:chOff x="-62884425" y="4111775"/>
            <a:chExt cx="317425" cy="316650"/>
          </a:xfrm>
        </p:grpSpPr>
        <p:sp>
          <p:nvSpPr>
            <p:cNvPr id="6564" name="Google Shape;6564;p7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79"/>
          <p:cNvGrpSpPr/>
          <p:nvPr/>
        </p:nvGrpSpPr>
        <p:grpSpPr>
          <a:xfrm>
            <a:off x="2180515" y="2900850"/>
            <a:ext cx="365438" cy="360001"/>
            <a:chOff x="-60991775" y="3376900"/>
            <a:chExt cx="315850" cy="311150"/>
          </a:xfrm>
        </p:grpSpPr>
        <p:sp>
          <p:nvSpPr>
            <p:cNvPr id="6567" name="Google Shape;6567;p7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79"/>
          <p:cNvGrpSpPr/>
          <p:nvPr/>
        </p:nvGrpSpPr>
        <p:grpSpPr>
          <a:xfrm>
            <a:off x="2180052" y="3351714"/>
            <a:ext cx="366364" cy="359075"/>
            <a:chOff x="-60988625" y="3740800"/>
            <a:chExt cx="316650" cy="310350"/>
          </a:xfrm>
        </p:grpSpPr>
        <p:sp>
          <p:nvSpPr>
            <p:cNvPr id="6571" name="Google Shape;6571;p7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79"/>
          <p:cNvGrpSpPr/>
          <p:nvPr/>
        </p:nvGrpSpPr>
        <p:grpSpPr>
          <a:xfrm>
            <a:off x="2180052" y="3807165"/>
            <a:ext cx="366364" cy="365207"/>
            <a:chOff x="-60987850" y="4100950"/>
            <a:chExt cx="316650" cy="315650"/>
          </a:xfrm>
        </p:grpSpPr>
        <p:sp>
          <p:nvSpPr>
            <p:cNvPr id="6575" name="Google Shape;6575;p7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9"/>
          <p:cNvGrpSpPr/>
          <p:nvPr/>
        </p:nvGrpSpPr>
        <p:grpSpPr>
          <a:xfrm>
            <a:off x="3949836" y="3352625"/>
            <a:ext cx="369083" cy="357253"/>
            <a:chOff x="-59447250" y="3706150"/>
            <a:chExt cx="319000" cy="308775"/>
          </a:xfrm>
        </p:grpSpPr>
        <p:sp>
          <p:nvSpPr>
            <p:cNvPr id="6581" name="Google Shape;6581;p7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79"/>
          <p:cNvGrpSpPr/>
          <p:nvPr/>
        </p:nvGrpSpPr>
        <p:grpSpPr>
          <a:xfrm>
            <a:off x="1738564" y="1533936"/>
            <a:ext cx="368186" cy="364224"/>
            <a:chOff x="-64406125" y="3362225"/>
            <a:chExt cx="318225" cy="314800"/>
          </a:xfrm>
        </p:grpSpPr>
        <p:sp>
          <p:nvSpPr>
            <p:cNvPr id="6586" name="Google Shape;6586;p7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8" name="Google Shape;6588;p79"/>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9" name="Google Shape;6589;p79"/>
          <p:cNvGrpSpPr/>
          <p:nvPr/>
        </p:nvGrpSpPr>
        <p:grpSpPr>
          <a:xfrm>
            <a:off x="1739027" y="2404781"/>
            <a:ext cx="367261" cy="366364"/>
            <a:chOff x="-64410850" y="4094450"/>
            <a:chExt cx="317425" cy="316650"/>
          </a:xfrm>
        </p:grpSpPr>
        <p:sp>
          <p:nvSpPr>
            <p:cNvPr id="6590" name="Google Shape;6590;p7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3" name="Google Shape;6593;p79"/>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4" name="Google Shape;6594;p79"/>
          <p:cNvGrpSpPr/>
          <p:nvPr/>
        </p:nvGrpSpPr>
        <p:grpSpPr>
          <a:xfrm>
            <a:off x="3960575" y="1974854"/>
            <a:ext cx="365467" cy="368389"/>
            <a:chOff x="-62516625" y="3743175"/>
            <a:chExt cx="315875" cy="318400"/>
          </a:xfrm>
        </p:grpSpPr>
        <p:sp>
          <p:nvSpPr>
            <p:cNvPr id="6595" name="Google Shape;6595;p7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79"/>
          <p:cNvGrpSpPr/>
          <p:nvPr/>
        </p:nvGrpSpPr>
        <p:grpSpPr>
          <a:xfrm>
            <a:off x="3967415" y="2424826"/>
            <a:ext cx="351786" cy="326274"/>
            <a:chOff x="-62511900" y="4129100"/>
            <a:chExt cx="304050" cy="282000"/>
          </a:xfrm>
        </p:grpSpPr>
        <p:sp>
          <p:nvSpPr>
            <p:cNvPr id="6598" name="Google Shape;6598;p7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79"/>
          <p:cNvGrpSpPr/>
          <p:nvPr/>
        </p:nvGrpSpPr>
        <p:grpSpPr>
          <a:xfrm>
            <a:off x="2645537" y="2897220"/>
            <a:ext cx="310770" cy="367261"/>
            <a:chOff x="-60597975" y="3367475"/>
            <a:chExt cx="268600" cy="317425"/>
          </a:xfrm>
        </p:grpSpPr>
        <p:sp>
          <p:nvSpPr>
            <p:cNvPr id="6604" name="Google Shape;6604;p7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9" name="Google Shape;6609;p79"/>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79"/>
          <p:cNvGrpSpPr/>
          <p:nvPr/>
        </p:nvGrpSpPr>
        <p:grpSpPr>
          <a:xfrm>
            <a:off x="2617740" y="3858536"/>
            <a:ext cx="366364" cy="262465"/>
            <a:chOff x="-60621600" y="4145650"/>
            <a:chExt cx="316650" cy="226850"/>
          </a:xfrm>
        </p:grpSpPr>
        <p:sp>
          <p:nvSpPr>
            <p:cNvPr id="6611" name="Google Shape;6611;p7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79"/>
          <p:cNvGrpSpPr/>
          <p:nvPr/>
        </p:nvGrpSpPr>
        <p:grpSpPr>
          <a:xfrm>
            <a:off x="3954392" y="3807035"/>
            <a:ext cx="359972" cy="365467"/>
            <a:chOff x="-59400775" y="4084200"/>
            <a:chExt cx="311125" cy="315875"/>
          </a:xfrm>
        </p:grpSpPr>
        <p:sp>
          <p:nvSpPr>
            <p:cNvPr id="6615" name="Google Shape;6615;p7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79"/>
          <p:cNvGrpSpPr/>
          <p:nvPr/>
        </p:nvGrpSpPr>
        <p:grpSpPr>
          <a:xfrm>
            <a:off x="2178486" y="1532866"/>
            <a:ext cx="365438" cy="366364"/>
            <a:chOff x="-64044600" y="3360375"/>
            <a:chExt cx="315850" cy="316650"/>
          </a:xfrm>
        </p:grpSpPr>
        <p:sp>
          <p:nvSpPr>
            <p:cNvPr id="6622" name="Google Shape;6622;p7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9"/>
          <p:cNvGrpSpPr/>
          <p:nvPr/>
        </p:nvGrpSpPr>
        <p:grpSpPr>
          <a:xfrm>
            <a:off x="2204909" y="1975418"/>
            <a:ext cx="312592" cy="367261"/>
            <a:chOff x="-64022550" y="3727425"/>
            <a:chExt cx="270175" cy="317425"/>
          </a:xfrm>
        </p:grpSpPr>
        <p:sp>
          <p:nvSpPr>
            <p:cNvPr id="6626" name="Google Shape;6626;p7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9"/>
          <p:cNvGrpSpPr/>
          <p:nvPr/>
        </p:nvGrpSpPr>
        <p:grpSpPr>
          <a:xfrm>
            <a:off x="2229047" y="2404318"/>
            <a:ext cx="264317" cy="367290"/>
            <a:chOff x="-64001300" y="4093650"/>
            <a:chExt cx="228450" cy="317450"/>
          </a:xfrm>
        </p:grpSpPr>
        <p:sp>
          <p:nvSpPr>
            <p:cNvPr id="6630" name="Google Shape;6630;p7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9"/>
          <p:cNvGrpSpPr/>
          <p:nvPr/>
        </p:nvGrpSpPr>
        <p:grpSpPr>
          <a:xfrm>
            <a:off x="848051" y="2897610"/>
            <a:ext cx="359972" cy="366480"/>
            <a:chOff x="-62148800" y="3377700"/>
            <a:chExt cx="311125" cy="316750"/>
          </a:xfrm>
        </p:grpSpPr>
        <p:sp>
          <p:nvSpPr>
            <p:cNvPr id="6635" name="Google Shape;6635;p7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9"/>
          <p:cNvGrpSpPr/>
          <p:nvPr/>
        </p:nvGrpSpPr>
        <p:grpSpPr>
          <a:xfrm>
            <a:off x="843958" y="3347607"/>
            <a:ext cx="368157" cy="367290"/>
            <a:chOff x="-62154300" y="3743950"/>
            <a:chExt cx="318200" cy="317450"/>
          </a:xfrm>
        </p:grpSpPr>
        <p:sp>
          <p:nvSpPr>
            <p:cNvPr id="6638" name="Google Shape;6638;p7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9"/>
          <p:cNvGrpSpPr/>
          <p:nvPr/>
        </p:nvGrpSpPr>
        <p:grpSpPr>
          <a:xfrm>
            <a:off x="843944" y="3806587"/>
            <a:ext cx="368186" cy="366364"/>
            <a:chOff x="-62151950" y="4111775"/>
            <a:chExt cx="318225" cy="316650"/>
          </a:xfrm>
        </p:grpSpPr>
        <p:sp>
          <p:nvSpPr>
            <p:cNvPr id="6641" name="Google Shape;6641;p7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79"/>
          <p:cNvGrpSpPr/>
          <p:nvPr/>
        </p:nvGrpSpPr>
        <p:grpSpPr>
          <a:xfrm>
            <a:off x="3062568" y="2897133"/>
            <a:ext cx="368157" cy="367434"/>
            <a:chOff x="-60254550" y="3367325"/>
            <a:chExt cx="318200" cy="317575"/>
          </a:xfrm>
        </p:grpSpPr>
        <p:sp>
          <p:nvSpPr>
            <p:cNvPr id="6646" name="Google Shape;6646;p7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9"/>
          <p:cNvGrpSpPr/>
          <p:nvPr/>
        </p:nvGrpSpPr>
        <p:grpSpPr>
          <a:xfrm>
            <a:off x="3063465" y="3348127"/>
            <a:ext cx="366364" cy="366248"/>
            <a:chOff x="-60255350" y="3733825"/>
            <a:chExt cx="316650" cy="316550"/>
          </a:xfrm>
        </p:grpSpPr>
        <p:sp>
          <p:nvSpPr>
            <p:cNvPr id="6651" name="Google Shape;6651;p7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79"/>
          <p:cNvGrpSpPr/>
          <p:nvPr/>
        </p:nvGrpSpPr>
        <p:grpSpPr>
          <a:xfrm>
            <a:off x="3091262" y="3807035"/>
            <a:ext cx="310770" cy="365467"/>
            <a:chOff x="-60232500" y="4101525"/>
            <a:chExt cx="268600" cy="315875"/>
          </a:xfrm>
        </p:grpSpPr>
        <p:sp>
          <p:nvSpPr>
            <p:cNvPr id="6659" name="Google Shape;6659;p7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1" name="Google Shape;6661;p79"/>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2" name="Google Shape;6662;p79"/>
          <p:cNvGrpSpPr/>
          <p:nvPr/>
        </p:nvGrpSpPr>
        <p:grpSpPr>
          <a:xfrm>
            <a:off x="2624262" y="1532866"/>
            <a:ext cx="368186" cy="366364"/>
            <a:chOff x="-63679950" y="3360375"/>
            <a:chExt cx="318225" cy="316650"/>
          </a:xfrm>
        </p:grpSpPr>
        <p:sp>
          <p:nvSpPr>
            <p:cNvPr id="6663" name="Google Shape;6663;p7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7" name="Google Shape;6667;p79"/>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8" name="Google Shape;6668;p79"/>
          <p:cNvGrpSpPr/>
          <p:nvPr/>
        </p:nvGrpSpPr>
        <p:grpSpPr>
          <a:xfrm>
            <a:off x="2622889" y="2404203"/>
            <a:ext cx="370934" cy="367521"/>
            <a:chOff x="-63679950" y="4093450"/>
            <a:chExt cx="320600" cy="317650"/>
          </a:xfrm>
        </p:grpSpPr>
        <p:sp>
          <p:nvSpPr>
            <p:cNvPr id="6669" name="Google Shape;6669;p7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9"/>
          <p:cNvGrpSpPr/>
          <p:nvPr/>
        </p:nvGrpSpPr>
        <p:grpSpPr>
          <a:xfrm>
            <a:off x="1283006" y="2897205"/>
            <a:ext cx="366364" cy="367290"/>
            <a:chOff x="-61784125" y="3377700"/>
            <a:chExt cx="316650" cy="317450"/>
          </a:xfrm>
        </p:grpSpPr>
        <p:sp>
          <p:nvSpPr>
            <p:cNvPr id="6673" name="Google Shape;6673;p7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79"/>
          <p:cNvGrpSpPr/>
          <p:nvPr/>
        </p:nvGrpSpPr>
        <p:grpSpPr>
          <a:xfrm>
            <a:off x="1283006" y="3347607"/>
            <a:ext cx="366364" cy="367290"/>
            <a:chOff x="-61783350" y="3743950"/>
            <a:chExt cx="316650" cy="317450"/>
          </a:xfrm>
        </p:grpSpPr>
        <p:sp>
          <p:nvSpPr>
            <p:cNvPr id="6681" name="Google Shape;6681;p7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3" name="Google Shape;6683;p79"/>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9"/>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9"/>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6" name="Google Shape;6686;p79"/>
          <p:cNvGrpSpPr/>
          <p:nvPr/>
        </p:nvGrpSpPr>
        <p:grpSpPr>
          <a:xfrm>
            <a:off x="3504430" y="3807440"/>
            <a:ext cx="369112" cy="364657"/>
            <a:chOff x="-59869425" y="4102225"/>
            <a:chExt cx="319025" cy="315175"/>
          </a:xfrm>
        </p:grpSpPr>
        <p:sp>
          <p:nvSpPr>
            <p:cNvPr id="6687" name="Google Shape;6687;p7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9"/>
          <p:cNvGrpSpPr/>
          <p:nvPr/>
        </p:nvGrpSpPr>
        <p:grpSpPr>
          <a:xfrm>
            <a:off x="2623233" y="4276262"/>
            <a:ext cx="366364" cy="365467"/>
            <a:chOff x="-59029025" y="3711650"/>
            <a:chExt cx="316650" cy="315875"/>
          </a:xfrm>
        </p:grpSpPr>
        <p:sp>
          <p:nvSpPr>
            <p:cNvPr id="6692" name="Google Shape;6692;p7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79"/>
          <p:cNvGrpSpPr/>
          <p:nvPr/>
        </p:nvGrpSpPr>
        <p:grpSpPr>
          <a:xfrm>
            <a:off x="4859311" y="1532317"/>
            <a:ext cx="351940" cy="348188"/>
            <a:chOff x="581525" y="3254850"/>
            <a:chExt cx="297750" cy="294575"/>
          </a:xfrm>
        </p:grpSpPr>
        <p:sp>
          <p:nvSpPr>
            <p:cNvPr id="6700" name="Google Shape;6700;p7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79"/>
          <p:cNvGrpSpPr/>
          <p:nvPr/>
        </p:nvGrpSpPr>
        <p:grpSpPr>
          <a:xfrm>
            <a:off x="4858380" y="1971253"/>
            <a:ext cx="353802" cy="351497"/>
            <a:chOff x="580725" y="3617925"/>
            <a:chExt cx="299325" cy="297375"/>
          </a:xfrm>
        </p:grpSpPr>
        <p:sp>
          <p:nvSpPr>
            <p:cNvPr id="6704" name="Google Shape;6704;p7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79"/>
          <p:cNvGrpSpPr/>
          <p:nvPr/>
        </p:nvGrpSpPr>
        <p:grpSpPr>
          <a:xfrm>
            <a:off x="4860242" y="2418443"/>
            <a:ext cx="350079" cy="350079"/>
            <a:chOff x="583100" y="3982600"/>
            <a:chExt cx="296175" cy="296175"/>
          </a:xfrm>
        </p:grpSpPr>
        <p:sp>
          <p:nvSpPr>
            <p:cNvPr id="6710" name="Google Shape;6710;p7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79"/>
          <p:cNvGrpSpPr/>
          <p:nvPr/>
        </p:nvGrpSpPr>
        <p:grpSpPr>
          <a:xfrm>
            <a:off x="7092856" y="1532067"/>
            <a:ext cx="307231" cy="348690"/>
            <a:chOff x="2423775" y="3226875"/>
            <a:chExt cx="259925" cy="295000"/>
          </a:xfrm>
        </p:grpSpPr>
        <p:sp>
          <p:nvSpPr>
            <p:cNvPr id="6718" name="Google Shape;6718;p7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79"/>
          <p:cNvGrpSpPr/>
          <p:nvPr/>
        </p:nvGrpSpPr>
        <p:grpSpPr>
          <a:xfrm>
            <a:off x="7070043" y="1973352"/>
            <a:ext cx="352857" cy="347301"/>
            <a:chOff x="2404875" y="3592725"/>
            <a:chExt cx="298525" cy="293825"/>
          </a:xfrm>
        </p:grpSpPr>
        <p:sp>
          <p:nvSpPr>
            <p:cNvPr id="6722" name="Google Shape;6722;p7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79"/>
          <p:cNvGrpSpPr/>
          <p:nvPr/>
        </p:nvGrpSpPr>
        <p:grpSpPr>
          <a:xfrm>
            <a:off x="7070974" y="2418917"/>
            <a:ext cx="350995" cy="349133"/>
            <a:chOff x="2404875" y="3955825"/>
            <a:chExt cx="296950" cy="295375"/>
          </a:xfrm>
        </p:grpSpPr>
        <p:sp>
          <p:nvSpPr>
            <p:cNvPr id="6726" name="Google Shape;6726;p7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79"/>
          <p:cNvGrpSpPr/>
          <p:nvPr/>
        </p:nvGrpSpPr>
        <p:grpSpPr>
          <a:xfrm>
            <a:off x="5764954" y="2883111"/>
            <a:ext cx="349163" cy="350079"/>
            <a:chOff x="4263650" y="3235150"/>
            <a:chExt cx="295400" cy="296175"/>
          </a:xfrm>
        </p:grpSpPr>
        <p:sp>
          <p:nvSpPr>
            <p:cNvPr id="6731" name="Google Shape;6731;p7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79"/>
          <p:cNvGrpSpPr/>
          <p:nvPr/>
        </p:nvGrpSpPr>
        <p:grpSpPr>
          <a:xfrm>
            <a:off x="5762634" y="3342272"/>
            <a:ext cx="353802" cy="327739"/>
            <a:chOff x="4266025" y="3609275"/>
            <a:chExt cx="299325" cy="277275"/>
          </a:xfrm>
        </p:grpSpPr>
        <p:sp>
          <p:nvSpPr>
            <p:cNvPr id="6737" name="Google Shape;6737;p7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79"/>
          <p:cNvGrpSpPr/>
          <p:nvPr/>
        </p:nvGrpSpPr>
        <p:grpSpPr>
          <a:xfrm>
            <a:off x="5763092" y="3807659"/>
            <a:ext cx="352886" cy="349133"/>
            <a:chOff x="4263650" y="3963700"/>
            <a:chExt cx="298550" cy="295375"/>
          </a:xfrm>
        </p:grpSpPr>
        <p:sp>
          <p:nvSpPr>
            <p:cNvPr id="6740" name="Google Shape;6740;p7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79"/>
          <p:cNvGrpSpPr/>
          <p:nvPr/>
        </p:nvGrpSpPr>
        <p:grpSpPr>
          <a:xfrm>
            <a:off x="8041429" y="2883111"/>
            <a:ext cx="226264" cy="350079"/>
            <a:chOff x="6164975" y="3211525"/>
            <a:chExt cx="191425" cy="296175"/>
          </a:xfrm>
        </p:grpSpPr>
        <p:sp>
          <p:nvSpPr>
            <p:cNvPr id="6748" name="Google Shape;6748;p7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79"/>
          <p:cNvGrpSpPr/>
          <p:nvPr/>
        </p:nvGrpSpPr>
        <p:grpSpPr>
          <a:xfrm>
            <a:off x="5303466" y="1531387"/>
            <a:ext cx="352886" cy="350049"/>
            <a:chOff x="946175" y="3253275"/>
            <a:chExt cx="298550" cy="296150"/>
          </a:xfrm>
        </p:grpSpPr>
        <p:sp>
          <p:nvSpPr>
            <p:cNvPr id="6756" name="Google Shape;6756;p7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79"/>
          <p:cNvGrpSpPr/>
          <p:nvPr/>
        </p:nvGrpSpPr>
        <p:grpSpPr>
          <a:xfrm>
            <a:off x="5304397" y="1973351"/>
            <a:ext cx="351024" cy="347301"/>
            <a:chOff x="946175" y="3619500"/>
            <a:chExt cx="296975" cy="293825"/>
          </a:xfrm>
        </p:grpSpPr>
        <p:sp>
          <p:nvSpPr>
            <p:cNvPr id="6762" name="Google Shape;6762;p7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79"/>
          <p:cNvGrpSpPr/>
          <p:nvPr/>
        </p:nvGrpSpPr>
        <p:grpSpPr>
          <a:xfrm>
            <a:off x="5303939" y="2417985"/>
            <a:ext cx="351940" cy="350995"/>
            <a:chOff x="944600" y="3981825"/>
            <a:chExt cx="297750" cy="296950"/>
          </a:xfrm>
        </p:grpSpPr>
        <p:sp>
          <p:nvSpPr>
            <p:cNvPr id="6769" name="Google Shape;6769;p7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9"/>
          <p:cNvGrpSpPr/>
          <p:nvPr/>
        </p:nvGrpSpPr>
        <p:grpSpPr>
          <a:xfrm>
            <a:off x="7520875" y="1531845"/>
            <a:ext cx="350079" cy="349133"/>
            <a:chOff x="2768750" y="3227275"/>
            <a:chExt cx="296175" cy="295375"/>
          </a:xfrm>
        </p:grpSpPr>
        <p:sp>
          <p:nvSpPr>
            <p:cNvPr id="6774" name="Google Shape;6774;p7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9"/>
          <p:cNvGrpSpPr/>
          <p:nvPr/>
        </p:nvGrpSpPr>
        <p:grpSpPr>
          <a:xfrm>
            <a:off x="7541826" y="1972717"/>
            <a:ext cx="308177" cy="348572"/>
            <a:chOff x="2786075" y="3591800"/>
            <a:chExt cx="260725" cy="294900"/>
          </a:xfrm>
        </p:grpSpPr>
        <p:sp>
          <p:nvSpPr>
            <p:cNvPr id="6783" name="Google Shape;6783;p7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79"/>
          <p:cNvGrpSpPr/>
          <p:nvPr/>
        </p:nvGrpSpPr>
        <p:grpSpPr>
          <a:xfrm>
            <a:off x="7582324" y="2418444"/>
            <a:ext cx="227180" cy="350079"/>
            <a:chOff x="2819150" y="3955025"/>
            <a:chExt cx="192200" cy="296175"/>
          </a:xfrm>
        </p:grpSpPr>
        <p:sp>
          <p:nvSpPr>
            <p:cNvPr id="6789" name="Google Shape;6789;p7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79"/>
          <p:cNvGrpSpPr/>
          <p:nvPr/>
        </p:nvGrpSpPr>
        <p:grpSpPr>
          <a:xfrm>
            <a:off x="6206097" y="2884042"/>
            <a:ext cx="349133" cy="348217"/>
            <a:chOff x="4629125" y="3235150"/>
            <a:chExt cx="295375" cy="294600"/>
          </a:xfrm>
        </p:grpSpPr>
        <p:sp>
          <p:nvSpPr>
            <p:cNvPr id="6794" name="Google Shape;6794;p7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79"/>
          <p:cNvGrpSpPr/>
          <p:nvPr/>
        </p:nvGrpSpPr>
        <p:grpSpPr>
          <a:xfrm>
            <a:off x="6206082" y="3331575"/>
            <a:ext cx="349163" cy="349133"/>
            <a:chOff x="4628325" y="3599825"/>
            <a:chExt cx="295400" cy="295375"/>
          </a:xfrm>
        </p:grpSpPr>
        <p:sp>
          <p:nvSpPr>
            <p:cNvPr id="6800" name="Google Shape;6800;p7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79"/>
          <p:cNvGrpSpPr/>
          <p:nvPr/>
        </p:nvGrpSpPr>
        <p:grpSpPr>
          <a:xfrm>
            <a:off x="6227033" y="3807186"/>
            <a:ext cx="307261" cy="350079"/>
            <a:chOff x="4645650" y="3962900"/>
            <a:chExt cx="259950" cy="296175"/>
          </a:xfrm>
        </p:grpSpPr>
        <p:sp>
          <p:nvSpPr>
            <p:cNvPr id="6813" name="Google Shape;6813;p7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9"/>
          <p:cNvGrpSpPr/>
          <p:nvPr/>
        </p:nvGrpSpPr>
        <p:grpSpPr>
          <a:xfrm>
            <a:off x="7979994" y="3332048"/>
            <a:ext cx="349133" cy="348188"/>
            <a:chOff x="6143725" y="3582500"/>
            <a:chExt cx="295375" cy="294575"/>
          </a:xfrm>
        </p:grpSpPr>
        <p:sp>
          <p:nvSpPr>
            <p:cNvPr id="6820" name="Google Shape;6820;p7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79"/>
          <p:cNvGrpSpPr/>
          <p:nvPr/>
        </p:nvGrpSpPr>
        <p:grpSpPr>
          <a:xfrm>
            <a:off x="5748820" y="1531387"/>
            <a:ext cx="350995" cy="350049"/>
            <a:chOff x="1310075" y="3253275"/>
            <a:chExt cx="296950" cy="296150"/>
          </a:xfrm>
        </p:grpSpPr>
        <p:sp>
          <p:nvSpPr>
            <p:cNvPr id="6828" name="Google Shape;6828;p7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1" name="Google Shape;6831;p79"/>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2" name="Google Shape;6832;p79"/>
          <p:cNvGrpSpPr/>
          <p:nvPr/>
        </p:nvGrpSpPr>
        <p:grpSpPr>
          <a:xfrm>
            <a:off x="5748347" y="2417646"/>
            <a:ext cx="351941" cy="351675"/>
            <a:chOff x="1310075" y="3980250"/>
            <a:chExt cx="297750" cy="297525"/>
          </a:xfrm>
        </p:grpSpPr>
        <p:sp>
          <p:nvSpPr>
            <p:cNvPr id="6833" name="Google Shape;6833;p7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79"/>
          <p:cNvGrpSpPr/>
          <p:nvPr/>
        </p:nvGrpSpPr>
        <p:grpSpPr>
          <a:xfrm>
            <a:off x="8013136" y="1531845"/>
            <a:ext cx="266305" cy="349133"/>
            <a:chOff x="3167275" y="3227275"/>
            <a:chExt cx="225300" cy="295375"/>
          </a:xfrm>
        </p:grpSpPr>
        <p:sp>
          <p:nvSpPr>
            <p:cNvPr id="6838" name="Google Shape;6838;p7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3" name="Google Shape;6843;p79"/>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4" name="Google Shape;6844;p79"/>
          <p:cNvGrpSpPr/>
          <p:nvPr/>
        </p:nvGrpSpPr>
        <p:grpSpPr>
          <a:xfrm>
            <a:off x="7970318" y="2418902"/>
            <a:ext cx="351940" cy="349163"/>
            <a:chOff x="3133425" y="3955025"/>
            <a:chExt cx="297750" cy="295400"/>
          </a:xfrm>
        </p:grpSpPr>
        <p:sp>
          <p:nvSpPr>
            <p:cNvPr id="6845" name="Google Shape;6845;p7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79"/>
          <p:cNvGrpSpPr/>
          <p:nvPr/>
        </p:nvGrpSpPr>
        <p:grpSpPr>
          <a:xfrm>
            <a:off x="6650491" y="2882490"/>
            <a:ext cx="350079" cy="351320"/>
            <a:chOff x="4991425" y="3234750"/>
            <a:chExt cx="296175" cy="297225"/>
          </a:xfrm>
        </p:grpSpPr>
        <p:sp>
          <p:nvSpPr>
            <p:cNvPr id="6849" name="Google Shape;6849;p7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79"/>
          <p:cNvGrpSpPr/>
          <p:nvPr/>
        </p:nvGrpSpPr>
        <p:grpSpPr>
          <a:xfrm>
            <a:off x="6650491" y="3352053"/>
            <a:ext cx="350079" cy="308177"/>
            <a:chOff x="4991425" y="3617150"/>
            <a:chExt cx="296175" cy="260725"/>
          </a:xfrm>
        </p:grpSpPr>
        <p:sp>
          <p:nvSpPr>
            <p:cNvPr id="6856" name="Google Shape;6856;p7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9"/>
          <p:cNvGrpSpPr/>
          <p:nvPr/>
        </p:nvGrpSpPr>
        <p:grpSpPr>
          <a:xfrm>
            <a:off x="6727764" y="3807644"/>
            <a:ext cx="195532" cy="349163"/>
            <a:chOff x="5056800" y="3962900"/>
            <a:chExt cx="165425" cy="295400"/>
          </a:xfrm>
        </p:grpSpPr>
        <p:sp>
          <p:nvSpPr>
            <p:cNvPr id="6864" name="Google Shape;6864;p7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9"/>
          <p:cNvGrpSpPr/>
          <p:nvPr/>
        </p:nvGrpSpPr>
        <p:grpSpPr>
          <a:xfrm>
            <a:off x="7979062" y="3807660"/>
            <a:ext cx="350995" cy="349133"/>
            <a:chOff x="6168925" y="3936925"/>
            <a:chExt cx="296950" cy="295375"/>
          </a:xfrm>
        </p:grpSpPr>
        <p:sp>
          <p:nvSpPr>
            <p:cNvPr id="6868" name="Google Shape;6868;p7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79"/>
          <p:cNvGrpSpPr/>
          <p:nvPr/>
        </p:nvGrpSpPr>
        <p:grpSpPr>
          <a:xfrm>
            <a:off x="6192756" y="1531845"/>
            <a:ext cx="348188" cy="349133"/>
            <a:chOff x="1674750" y="3254050"/>
            <a:chExt cx="294575" cy="295375"/>
          </a:xfrm>
        </p:grpSpPr>
        <p:sp>
          <p:nvSpPr>
            <p:cNvPr id="6875" name="Google Shape;6875;p7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79"/>
          <p:cNvGrpSpPr/>
          <p:nvPr/>
        </p:nvGrpSpPr>
        <p:grpSpPr>
          <a:xfrm>
            <a:off x="6207177" y="1972435"/>
            <a:ext cx="319347" cy="349133"/>
            <a:chOff x="1687350" y="3618725"/>
            <a:chExt cx="270175" cy="295375"/>
          </a:xfrm>
        </p:grpSpPr>
        <p:sp>
          <p:nvSpPr>
            <p:cNvPr id="6879" name="Google Shape;6879;p7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9"/>
          <p:cNvGrpSpPr/>
          <p:nvPr/>
        </p:nvGrpSpPr>
        <p:grpSpPr>
          <a:xfrm>
            <a:off x="6190880" y="2418916"/>
            <a:ext cx="351940" cy="349133"/>
            <a:chOff x="1672375" y="3982600"/>
            <a:chExt cx="297750" cy="295375"/>
          </a:xfrm>
        </p:grpSpPr>
        <p:sp>
          <p:nvSpPr>
            <p:cNvPr id="6883" name="Google Shape;6883;p7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79"/>
          <p:cNvGrpSpPr/>
          <p:nvPr/>
        </p:nvGrpSpPr>
        <p:grpSpPr>
          <a:xfrm>
            <a:off x="4882872" y="2883111"/>
            <a:ext cx="350079" cy="350079"/>
            <a:chOff x="3497300" y="3227275"/>
            <a:chExt cx="296175" cy="296175"/>
          </a:xfrm>
        </p:grpSpPr>
        <p:sp>
          <p:nvSpPr>
            <p:cNvPr id="6887" name="Google Shape;6887;p7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79"/>
          <p:cNvGrpSpPr/>
          <p:nvPr/>
        </p:nvGrpSpPr>
        <p:grpSpPr>
          <a:xfrm>
            <a:off x="4883345" y="3332506"/>
            <a:ext cx="349133" cy="347272"/>
            <a:chOff x="3497300" y="3591950"/>
            <a:chExt cx="295375" cy="293800"/>
          </a:xfrm>
        </p:grpSpPr>
        <p:sp>
          <p:nvSpPr>
            <p:cNvPr id="6896" name="Google Shape;6896;p7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79"/>
          <p:cNvGrpSpPr/>
          <p:nvPr/>
        </p:nvGrpSpPr>
        <p:grpSpPr>
          <a:xfrm>
            <a:off x="4883345" y="3807644"/>
            <a:ext cx="349133" cy="349163"/>
            <a:chOff x="3497300" y="3955025"/>
            <a:chExt cx="295375" cy="295400"/>
          </a:xfrm>
        </p:grpSpPr>
        <p:sp>
          <p:nvSpPr>
            <p:cNvPr id="6905" name="Google Shape;6905;p7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79"/>
          <p:cNvGrpSpPr/>
          <p:nvPr/>
        </p:nvGrpSpPr>
        <p:grpSpPr>
          <a:xfrm>
            <a:off x="7107917" y="2883835"/>
            <a:ext cx="327739" cy="348631"/>
            <a:chOff x="5364750" y="3235150"/>
            <a:chExt cx="277275" cy="294950"/>
          </a:xfrm>
        </p:grpSpPr>
        <p:sp>
          <p:nvSpPr>
            <p:cNvPr id="6909" name="Google Shape;6909;p7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79"/>
          <p:cNvGrpSpPr/>
          <p:nvPr/>
        </p:nvGrpSpPr>
        <p:grpSpPr>
          <a:xfrm>
            <a:off x="7096274" y="3330171"/>
            <a:ext cx="351024" cy="351940"/>
            <a:chOff x="5355300" y="3598250"/>
            <a:chExt cx="296975" cy="297750"/>
          </a:xfrm>
        </p:grpSpPr>
        <p:sp>
          <p:nvSpPr>
            <p:cNvPr id="6918" name="Google Shape;6918;p7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79"/>
          <p:cNvGrpSpPr/>
          <p:nvPr/>
        </p:nvGrpSpPr>
        <p:grpSpPr>
          <a:xfrm>
            <a:off x="7100470" y="3869093"/>
            <a:ext cx="342632" cy="226264"/>
            <a:chOff x="5358450" y="4015675"/>
            <a:chExt cx="289875" cy="191425"/>
          </a:xfrm>
        </p:grpSpPr>
        <p:sp>
          <p:nvSpPr>
            <p:cNvPr id="6927" name="Google Shape;6927;p7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9"/>
          <p:cNvGrpSpPr/>
          <p:nvPr/>
        </p:nvGrpSpPr>
        <p:grpSpPr>
          <a:xfrm>
            <a:off x="6226953" y="4251624"/>
            <a:ext cx="351024" cy="325464"/>
            <a:chOff x="6543825" y="3202075"/>
            <a:chExt cx="296975" cy="275350"/>
          </a:xfrm>
        </p:grpSpPr>
        <p:sp>
          <p:nvSpPr>
            <p:cNvPr id="6932" name="Google Shape;6932;p7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79"/>
          <p:cNvGrpSpPr/>
          <p:nvPr/>
        </p:nvGrpSpPr>
        <p:grpSpPr>
          <a:xfrm>
            <a:off x="6633934" y="1531372"/>
            <a:ext cx="350079" cy="350079"/>
            <a:chOff x="2037825" y="3254050"/>
            <a:chExt cx="296175" cy="296175"/>
          </a:xfrm>
        </p:grpSpPr>
        <p:sp>
          <p:nvSpPr>
            <p:cNvPr id="6940" name="Google Shape;6940;p7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79"/>
          <p:cNvGrpSpPr/>
          <p:nvPr/>
        </p:nvGrpSpPr>
        <p:grpSpPr>
          <a:xfrm>
            <a:off x="6632072" y="1972539"/>
            <a:ext cx="353802" cy="348926"/>
            <a:chOff x="2034675" y="3617925"/>
            <a:chExt cx="299325" cy="295200"/>
          </a:xfrm>
        </p:grpSpPr>
        <p:sp>
          <p:nvSpPr>
            <p:cNvPr id="6947" name="Google Shape;6947;p7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9"/>
          <p:cNvGrpSpPr/>
          <p:nvPr/>
        </p:nvGrpSpPr>
        <p:grpSpPr>
          <a:xfrm>
            <a:off x="6633934" y="2418916"/>
            <a:ext cx="350079" cy="349133"/>
            <a:chOff x="2037825" y="3981825"/>
            <a:chExt cx="296175" cy="295375"/>
          </a:xfrm>
        </p:grpSpPr>
        <p:sp>
          <p:nvSpPr>
            <p:cNvPr id="6953" name="Google Shape;6953;p7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9"/>
          <p:cNvGrpSpPr/>
          <p:nvPr/>
        </p:nvGrpSpPr>
        <p:grpSpPr>
          <a:xfrm>
            <a:off x="5318952" y="2915232"/>
            <a:ext cx="350079" cy="285837"/>
            <a:chOff x="3860400" y="3254050"/>
            <a:chExt cx="296175" cy="241825"/>
          </a:xfrm>
        </p:grpSpPr>
        <p:sp>
          <p:nvSpPr>
            <p:cNvPr id="6957" name="Google Shape;6957;p7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9"/>
          <p:cNvGrpSpPr/>
          <p:nvPr/>
        </p:nvGrpSpPr>
        <p:grpSpPr>
          <a:xfrm>
            <a:off x="5318479" y="3331102"/>
            <a:ext cx="351024" cy="350079"/>
            <a:chOff x="3859600" y="3591950"/>
            <a:chExt cx="296975" cy="296175"/>
          </a:xfrm>
        </p:grpSpPr>
        <p:sp>
          <p:nvSpPr>
            <p:cNvPr id="6965" name="Google Shape;6965;p7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79"/>
          <p:cNvGrpSpPr/>
          <p:nvPr/>
        </p:nvGrpSpPr>
        <p:grpSpPr>
          <a:xfrm>
            <a:off x="5318952" y="3807186"/>
            <a:ext cx="350079" cy="350079"/>
            <a:chOff x="3860400" y="3955025"/>
            <a:chExt cx="296175" cy="296175"/>
          </a:xfrm>
        </p:grpSpPr>
        <p:sp>
          <p:nvSpPr>
            <p:cNvPr id="6969" name="Google Shape;6969;p7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79"/>
          <p:cNvGrpSpPr/>
          <p:nvPr/>
        </p:nvGrpSpPr>
        <p:grpSpPr>
          <a:xfrm>
            <a:off x="7534167" y="2883584"/>
            <a:ext cx="355664" cy="349133"/>
            <a:chOff x="5716825" y="3235950"/>
            <a:chExt cx="300900" cy="295375"/>
          </a:xfrm>
        </p:grpSpPr>
        <p:sp>
          <p:nvSpPr>
            <p:cNvPr id="6975" name="Google Shape;6975;p7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79"/>
          <p:cNvGrpSpPr/>
          <p:nvPr/>
        </p:nvGrpSpPr>
        <p:grpSpPr>
          <a:xfrm>
            <a:off x="7547199" y="3342272"/>
            <a:ext cx="329601" cy="327739"/>
            <a:chOff x="5727850" y="3609275"/>
            <a:chExt cx="278850" cy="277275"/>
          </a:xfrm>
        </p:grpSpPr>
        <p:sp>
          <p:nvSpPr>
            <p:cNvPr id="6980" name="Google Shape;6980;p7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79"/>
          <p:cNvGrpSpPr/>
          <p:nvPr/>
        </p:nvGrpSpPr>
        <p:grpSpPr>
          <a:xfrm>
            <a:off x="7558383" y="3807659"/>
            <a:ext cx="307231" cy="349133"/>
            <a:chOff x="5736525" y="3963700"/>
            <a:chExt cx="259925" cy="295375"/>
          </a:xfrm>
        </p:grpSpPr>
        <p:sp>
          <p:nvSpPr>
            <p:cNvPr id="6986" name="Google Shape;6986;p7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79"/>
          <p:cNvGrpSpPr/>
          <p:nvPr/>
        </p:nvGrpSpPr>
        <p:grpSpPr>
          <a:xfrm>
            <a:off x="6649963" y="4256985"/>
            <a:ext cx="351024" cy="350079"/>
            <a:chOff x="6553275" y="3604550"/>
            <a:chExt cx="296975" cy="296175"/>
          </a:xfrm>
        </p:grpSpPr>
        <p:sp>
          <p:nvSpPr>
            <p:cNvPr id="6994" name="Google Shape;6994;p7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03" name="Shape 7003"/>
        <p:cNvGrpSpPr/>
        <p:nvPr/>
      </p:nvGrpSpPr>
      <p:grpSpPr>
        <a:xfrm>
          <a:off x="0" y="0"/>
          <a:ext cx="0" cy="0"/>
          <a:chOff x="0" y="0"/>
          <a:chExt cx="0" cy="0"/>
        </a:xfrm>
      </p:grpSpPr>
      <p:sp>
        <p:nvSpPr>
          <p:cNvPr id="7004" name="Google Shape;7004;p8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05" name="Google Shape;7005;p8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006" name="Google Shape;7006;p80"/>
          <p:cNvGrpSpPr/>
          <p:nvPr/>
        </p:nvGrpSpPr>
        <p:grpSpPr>
          <a:xfrm>
            <a:off x="877057" y="1532946"/>
            <a:ext cx="294401" cy="353645"/>
            <a:chOff x="-35814600" y="3202075"/>
            <a:chExt cx="242625" cy="291450"/>
          </a:xfrm>
        </p:grpSpPr>
        <p:sp>
          <p:nvSpPr>
            <p:cNvPr id="7007" name="Google Shape;7007;p8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80"/>
          <p:cNvGrpSpPr/>
          <p:nvPr/>
        </p:nvGrpSpPr>
        <p:grpSpPr>
          <a:xfrm>
            <a:off x="847435" y="1973866"/>
            <a:ext cx="353645" cy="353888"/>
            <a:chOff x="-35839800" y="3561025"/>
            <a:chExt cx="291450" cy="291650"/>
          </a:xfrm>
        </p:grpSpPr>
        <p:sp>
          <p:nvSpPr>
            <p:cNvPr id="7015" name="Google Shape;7015;p8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2" name="Google Shape;7022;p80"/>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80"/>
          <p:cNvGrpSpPr/>
          <p:nvPr/>
        </p:nvGrpSpPr>
        <p:grpSpPr>
          <a:xfrm>
            <a:off x="3084980" y="1532946"/>
            <a:ext cx="353645" cy="353645"/>
            <a:chOff x="-34003850" y="3227275"/>
            <a:chExt cx="291450" cy="291450"/>
          </a:xfrm>
        </p:grpSpPr>
        <p:sp>
          <p:nvSpPr>
            <p:cNvPr id="7024" name="Google Shape;7024;p8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0"/>
          <p:cNvGrpSpPr/>
          <p:nvPr/>
        </p:nvGrpSpPr>
        <p:grpSpPr>
          <a:xfrm>
            <a:off x="3084510" y="1973638"/>
            <a:ext cx="354586" cy="354343"/>
            <a:chOff x="-34004625" y="3585850"/>
            <a:chExt cx="292225" cy="292025"/>
          </a:xfrm>
        </p:grpSpPr>
        <p:sp>
          <p:nvSpPr>
            <p:cNvPr id="7030" name="Google Shape;7030;p8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0"/>
          <p:cNvGrpSpPr/>
          <p:nvPr/>
        </p:nvGrpSpPr>
        <p:grpSpPr>
          <a:xfrm>
            <a:off x="3084025" y="2408839"/>
            <a:ext cx="355557" cy="354616"/>
            <a:chOff x="-34005425" y="3945575"/>
            <a:chExt cx="293025" cy="292250"/>
          </a:xfrm>
        </p:grpSpPr>
        <p:sp>
          <p:nvSpPr>
            <p:cNvPr id="7036" name="Google Shape;7036;p8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0"/>
          <p:cNvGrpSpPr/>
          <p:nvPr/>
        </p:nvGrpSpPr>
        <p:grpSpPr>
          <a:xfrm>
            <a:off x="1731124" y="2882015"/>
            <a:ext cx="358408" cy="355557"/>
            <a:chOff x="-32174975" y="3192625"/>
            <a:chExt cx="295375" cy="293025"/>
          </a:xfrm>
        </p:grpSpPr>
        <p:sp>
          <p:nvSpPr>
            <p:cNvPr id="7040" name="Google Shape;7040;p8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4" name="Google Shape;7044;p80"/>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0"/>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6" name="Google Shape;7046;p80"/>
          <p:cNvGrpSpPr/>
          <p:nvPr/>
        </p:nvGrpSpPr>
        <p:grpSpPr>
          <a:xfrm>
            <a:off x="3970274" y="2882970"/>
            <a:ext cx="354586" cy="353645"/>
            <a:chOff x="-30345325" y="3184750"/>
            <a:chExt cx="292225" cy="291450"/>
          </a:xfrm>
        </p:grpSpPr>
        <p:sp>
          <p:nvSpPr>
            <p:cNvPr id="7047" name="Google Shape;7047;p8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0"/>
          <p:cNvGrpSpPr/>
          <p:nvPr/>
        </p:nvGrpSpPr>
        <p:grpSpPr>
          <a:xfrm>
            <a:off x="1295026" y="1532946"/>
            <a:ext cx="353645" cy="353645"/>
            <a:chOff x="-35481425" y="3202075"/>
            <a:chExt cx="291450" cy="291450"/>
          </a:xfrm>
        </p:grpSpPr>
        <p:sp>
          <p:nvSpPr>
            <p:cNvPr id="7053" name="Google Shape;7053;p8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0"/>
          <p:cNvGrpSpPr/>
          <p:nvPr/>
        </p:nvGrpSpPr>
        <p:grpSpPr>
          <a:xfrm>
            <a:off x="1294556" y="1974472"/>
            <a:ext cx="354586" cy="352675"/>
            <a:chOff x="-35482200" y="3561225"/>
            <a:chExt cx="292225" cy="290650"/>
          </a:xfrm>
        </p:grpSpPr>
        <p:sp>
          <p:nvSpPr>
            <p:cNvPr id="7061" name="Google Shape;7061;p8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80"/>
          <p:cNvGrpSpPr/>
          <p:nvPr/>
        </p:nvGrpSpPr>
        <p:grpSpPr>
          <a:xfrm>
            <a:off x="1295026" y="2409340"/>
            <a:ext cx="353645" cy="353615"/>
            <a:chOff x="-35481425" y="3919600"/>
            <a:chExt cx="291450" cy="291425"/>
          </a:xfrm>
        </p:grpSpPr>
        <p:sp>
          <p:nvSpPr>
            <p:cNvPr id="7065" name="Google Shape;7065;p8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80"/>
          <p:cNvGrpSpPr/>
          <p:nvPr/>
        </p:nvGrpSpPr>
        <p:grpSpPr>
          <a:xfrm>
            <a:off x="3530661" y="1533431"/>
            <a:ext cx="357468" cy="352675"/>
            <a:chOff x="-33645475" y="3228075"/>
            <a:chExt cx="294600" cy="290650"/>
          </a:xfrm>
        </p:grpSpPr>
        <p:sp>
          <p:nvSpPr>
            <p:cNvPr id="7074" name="Google Shape;7074;p8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80"/>
          <p:cNvGrpSpPr/>
          <p:nvPr/>
        </p:nvGrpSpPr>
        <p:grpSpPr>
          <a:xfrm>
            <a:off x="3531631" y="1973516"/>
            <a:ext cx="355526" cy="354586"/>
            <a:chOff x="-33646250" y="3586425"/>
            <a:chExt cx="293000" cy="292225"/>
          </a:xfrm>
        </p:grpSpPr>
        <p:sp>
          <p:nvSpPr>
            <p:cNvPr id="7082" name="Google Shape;7082;p8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0"/>
          <p:cNvGrpSpPr/>
          <p:nvPr/>
        </p:nvGrpSpPr>
        <p:grpSpPr>
          <a:xfrm>
            <a:off x="3532101" y="2408369"/>
            <a:ext cx="354586" cy="355557"/>
            <a:chOff x="-33645475" y="3944800"/>
            <a:chExt cx="292225" cy="293025"/>
          </a:xfrm>
        </p:grpSpPr>
        <p:sp>
          <p:nvSpPr>
            <p:cNvPr id="7085" name="Google Shape;7085;p8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0"/>
          <p:cNvGrpSpPr/>
          <p:nvPr/>
        </p:nvGrpSpPr>
        <p:grpSpPr>
          <a:xfrm>
            <a:off x="2185320" y="2882106"/>
            <a:ext cx="352675" cy="355375"/>
            <a:chOff x="-31809525" y="3192625"/>
            <a:chExt cx="290650" cy="292875"/>
          </a:xfrm>
        </p:grpSpPr>
        <p:sp>
          <p:nvSpPr>
            <p:cNvPr id="7096" name="Google Shape;7096;p8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0"/>
          <p:cNvGrpSpPr/>
          <p:nvPr/>
        </p:nvGrpSpPr>
        <p:grpSpPr>
          <a:xfrm>
            <a:off x="2184835" y="3352658"/>
            <a:ext cx="353645" cy="355557"/>
            <a:chOff x="-31811100" y="3550975"/>
            <a:chExt cx="291450" cy="293025"/>
          </a:xfrm>
        </p:grpSpPr>
        <p:sp>
          <p:nvSpPr>
            <p:cNvPr id="7101" name="Google Shape;7101;p8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80"/>
          <p:cNvGrpSpPr/>
          <p:nvPr/>
        </p:nvGrpSpPr>
        <p:grpSpPr>
          <a:xfrm>
            <a:off x="2178631" y="3816962"/>
            <a:ext cx="366052" cy="356831"/>
            <a:chOff x="-31817400" y="3910025"/>
            <a:chExt cx="301675" cy="294075"/>
          </a:xfrm>
        </p:grpSpPr>
        <p:sp>
          <p:nvSpPr>
            <p:cNvPr id="7109" name="Google Shape;7109;p8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80"/>
          <p:cNvGrpSpPr/>
          <p:nvPr/>
        </p:nvGrpSpPr>
        <p:grpSpPr>
          <a:xfrm>
            <a:off x="3970259" y="3353143"/>
            <a:ext cx="354616" cy="354586"/>
            <a:chOff x="-30354000" y="3569100"/>
            <a:chExt cx="292250" cy="292225"/>
          </a:xfrm>
        </p:grpSpPr>
        <p:sp>
          <p:nvSpPr>
            <p:cNvPr id="7113" name="Google Shape;7113;p8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80"/>
          <p:cNvGrpSpPr/>
          <p:nvPr/>
        </p:nvGrpSpPr>
        <p:grpSpPr>
          <a:xfrm>
            <a:off x="1748837" y="1532946"/>
            <a:ext cx="342148" cy="353645"/>
            <a:chOff x="-35118325" y="3202075"/>
            <a:chExt cx="281975" cy="291450"/>
          </a:xfrm>
        </p:grpSpPr>
        <p:sp>
          <p:nvSpPr>
            <p:cNvPr id="7120" name="Google Shape;7120;p8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0"/>
          <p:cNvGrpSpPr/>
          <p:nvPr/>
        </p:nvGrpSpPr>
        <p:grpSpPr>
          <a:xfrm>
            <a:off x="1742618" y="1974199"/>
            <a:ext cx="354586" cy="353221"/>
            <a:chOff x="-35123050" y="3561225"/>
            <a:chExt cx="292225" cy="291100"/>
          </a:xfrm>
        </p:grpSpPr>
        <p:sp>
          <p:nvSpPr>
            <p:cNvPr id="7125" name="Google Shape;7125;p8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80"/>
          <p:cNvGrpSpPr/>
          <p:nvPr/>
        </p:nvGrpSpPr>
        <p:grpSpPr>
          <a:xfrm>
            <a:off x="1784677" y="2409340"/>
            <a:ext cx="270467" cy="353615"/>
            <a:chOff x="-35089175" y="3919600"/>
            <a:chExt cx="222900" cy="291425"/>
          </a:xfrm>
        </p:grpSpPr>
        <p:sp>
          <p:nvSpPr>
            <p:cNvPr id="7128" name="Google Shape;7128;p8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0"/>
          <p:cNvGrpSpPr/>
          <p:nvPr/>
        </p:nvGrpSpPr>
        <p:grpSpPr>
          <a:xfrm>
            <a:off x="3981673" y="1532703"/>
            <a:ext cx="336445" cy="354131"/>
            <a:chOff x="-33277650" y="3226875"/>
            <a:chExt cx="277275" cy="291850"/>
          </a:xfrm>
        </p:grpSpPr>
        <p:sp>
          <p:nvSpPr>
            <p:cNvPr id="7131" name="Google Shape;7131;p8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0"/>
          <p:cNvGrpSpPr/>
          <p:nvPr/>
        </p:nvGrpSpPr>
        <p:grpSpPr>
          <a:xfrm>
            <a:off x="3973073" y="1973987"/>
            <a:ext cx="353645" cy="353645"/>
            <a:chOff x="-33286325" y="3586425"/>
            <a:chExt cx="291450" cy="291450"/>
          </a:xfrm>
        </p:grpSpPr>
        <p:sp>
          <p:nvSpPr>
            <p:cNvPr id="7139" name="Google Shape;7139;p8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80"/>
          <p:cNvGrpSpPr/>
          <p:nvPr/>
        </p:nvGrpSpPr>
        <p:grpSpPr>
          <a:xfrm>
            <a:off x="3973073" y="2408369"/>
            <a:ext cx="353645" cy="355557"/>
            <a:chOff x="-33286325" y="3944800"/>
            <a:chExt cx="291450" cy="293025"/>
          </a:xfrm>
        </p:grpSpPr>
        <p:sp>
          <p:nvSpPr>
            <p:cNvPr id="7145" name="Google Shape;7145;p8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0"/>
          <p:cNvGrpSpPr/>
          <p:nvPr/>
        </p:nvGrpSpPr>
        <p:grpSpPr>
          <a:xfrm>
            <a:off x="2631470" y="2881529"/>
            <a:ext cx="353645" cy="356527"/>
            <a:chOff x="-31452725" y="3191825"/>
            <a:chExt cx="291450" cy="293825"/>
          </a:xfrm>
        </p:grpSpPr>
        <p:sp>
          <p:nvSpPr>
            <p:cNvPr id="7150" name="Google Shape;7150;p8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80"/>
          <p:cNvGrpSpPr/>
          <p:nvPr/>
        </p:nvGrpSpPr>
        <p:grpSpPr>
          <a:xfrm>
            <a:off x="2631000" y="3353144"/>
            <a:ext cx="354586" cy="354586"/>
            <a:chOff x="-31452725" y="3551775"/>
            <a:chExt cx="292225" cy="292225"/>
          </a:xfrm>
        </p:grpSpPr>
        <p:sp>
          <p:nvSpPr>
            <p:cNvPr id="7155" name="Google Shape;7155;p8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80"/>
          <p:cNvGrpSpPr/>
          <p:nvPr/>
        </p:nvGrpSpPr>
        <p:grpSpPr>
          <a:xfrm>
            <a:off x="2629559" y="3817129"/>
            <a:ext cx="357468" cy="356497"/>
            <a:chOff x="-31455100" y="3909350"/>
            <a:chExt cx="294600" cy="293800"/>
          </a:xfrm>
        </p:grpSpPr>
        <p:sp>
          <p:nvSpPr>
            <p:cNvPr id="7160" name="Google Shape;7160;p8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0"/>
          <p:cNvGrpSpPr/>
          <p:nvPr/>
        </p:nvGrpSpPr>
        <p:grpSpPr>
          <a:xfrm>
            <a:off x="3970744" y="3818084"/>
            <a:ext cx="353645" cy="354586"/>
            <a:chOff x="-30345325" y="3918800"/>
            <a:chExt cx="291450" cy="292225"/>
          </a:xfrm>
        </p:grpSpPr>
        <p:sp>
          <p:nvSpPr>
            <p:cNvPr id="7163" name="Google Shape;7163;p8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80"/>
          <p:cNvGrpSpPr/>
          <p:nvPr/>
        </p:nvGrpSpPr>
        <p:grpSpPr>
          <a:xfrm>
            <a:off x="2200736" y="1532946"/>
            <a:ext cx="332593" cy="353645"/>
            <a:chOff x="-34755225" y="3202075"/>
            <a:chExt cx="274100" cy="291450"/>
          </a:xfrm>
        </p:grpSpPr>
        <p:sp>
          <p:nvSpPr>
            <p:cNvPr id="7169" name="Google Shape;7169;p8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0"/>
          <p:cNvGrpSpPr/>
          <p:nvPr/>
        </p:nvGrpSpPr>
        <p:grpSpPr>
          <a:xfrm>
            <a:off x="2190209" y="1973987"/>
            <a:ext cx="353645" cy="353645"/>
            <a:chOff x="-34763900" y="3561225"/>
            <a:chExt cx="291450" cy="291450"/>
          </a:xfrm>
        </p:grpSpPr>
        <p:sp>
          <p:nvSpPr>
            <p:cNvPr id="7177" name="Google Shape;7177;p8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0" name="Google Shape;7180;p80"/>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1" name="Google Shape;7181;p80"/>
          <p:cNvGrpSpPr/>
          <p:nvPr/>
        </p:nvGrpSpPr>
        <p:grpSpPr>
          <a:xfrm>
            <a:off x="845106" y="2882499"/>
            <a:ext cx="354586" cy="354586"/>
            <a:chOff x="-32927950" y="3227275"/>
            <a:chExt cx="292225" cy="292225"/>
          </a:xfrm>
        </p:grpSpPr>
        <p:sp>
          <p:nvSpPr>
            <p:cNvPr id="7182" name="Google Shape;7182;p8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80"/>
          <p:cNvGrpSpPr/>
          <p:nvPr/>
        </p:nvGrpSpPr>
        <p:grpSpPr>
          <a:xfrm>
            <a:off x="844621" y="3353613"/>
            <a:ext cx="355557" cy="353645"/>
            <a:chOff x="-32927950" y="3586425"/>
            <a:chExt cx="293025" cy="291450"/>
          </a:xfrm>
        </p:grpSpPr>
        <p:sp>
          <p:nvSpPr>
            <p:cNvPr id="7188" name="Google Shape;7188;p8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80"/>
          <p:cNvGrpSpPr/>
          <p:nvPr/>
        </p:nvGrpSpPr>
        <p:grpSpPr>
          <a:xfrm>
            <a:off x="845106" y="3817598"/>
            <a:ext cx="354586" cy="355557"/>
            <a:chOff x="-32927950" y="3944800"/>
            <a:chExt cx="292225" cy="293025"/>
          </a:xfrm>
        </p:grpSpPr>
        <p:sp>
          <p:nvSpPr>
            <p:cNvPr id="7194" name="Google Shape;7194;p8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80"/>
          <p:cNvGrpSpPr/>
          <p:nvPr/>
        </p:nvGrpSpPr>
        <p:grpSpPr>
          <a:xfrm>
            <a:off x="3073898" y="2882849"/>
            <a:ext cx="354586" cy="353888"/>
            <a:chOff x="-31094350" y="3194000"/>
            <a:chExt cx="292225" cy="291650"/>
          </a:xfrm>
        </p:grpSpPr>
        <p:sp>
          <p:nvSpPr>
            <p:cNvPr id="7204" name="Google Shape;7204;p8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80"/>
          <p:cNvGrpSpPr/>
          <p:nvPr/>
        </p:nvGrpSpPr>
        <p:grpSpPr>
          <a:xfrm>
            <a:off x="3074368" y="3353341"/>
            <a:ext cx="353645" cy="354191"/>
            <a:chOff x="-31093575" y="3552550"/>
            <a:chExt cx="291450" cy="291900"/>
          </a:xfrm>
        </p:grpSpPr>
        <p:sp>
          <p:nvSpPr>
            <p:cNvPr id="7213" name="Google Shape;7213;p8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0"/>
          <p:cNvGrpSpPr/>
          <p:nvPr/>
        </p:nvGrpSpPr>
        <p:grpSpPr>
          <a:xfrm>
            <a:off x="3074368" y="3818569"/>
            <a:ext cx="353645" cy="353615"/>
            <a:chOff x="-31093575" y="3911725"/>
            <a:chExt cx="291450" cy="291425"/>
          </a:xfrm>
        </p:grpSpPr>
        <p:sp>
          <p:nvSpPr>
            <p:cNvPr id="7218" name="Google Shape;7218;p8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80"/>
          <p:cNvGrpSpPr/>
          <p:nvPr/>
        </p:nvGrpSpPr>
        <p:grpSpPr>
          <a:xfrm>
            <a:off x="2183798" y="4275536"/>
            <a:ext cx="356497" cy="354586"/>
            <a:chOff x="-29946000" y="3183175"/>
            <a:chExt cx="293800" cy="292225"/>
          </a:xfrm>
        </p:grpSpPr>
        <p:sp>
          <p:nvSpPr>
            <p:cNvPr id="7221" name="Google Shape;7221;p8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80"/>
          <p:cNvGrpSpPr/>
          <p:nvPr/>
        </p:nvGrpSpPr>
        <p:grpSpPr>
          <a:xfrm>
            <a:off x="2628330" y="1532689"/>
            <a:ext cx="358408" cy="354161"/>
            <a:chOff x="-34408675" y="3202075"/>
            <a:chExt cx="295375" cy="291875"/>
          </a:xfrm>
        </p:grpSpPr>
        <p:sp>
          <p:nvSpPr>
            <p:cNvPr id="7228" name="Google Shape;7228;p8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80"/>
          <p:cNvGrpSpPr/>
          <p:nvPr/>
        </p:nvGrpSpPr>
        <p:grpSpPr>
          <a:xfrm>
            <a:off x="2630241" y="1972683"/>
            <a:ext cx="354586" cy="356254"/>
            <a:chOff x="-34405525" y="3558075"/>
            <a:chExt cx="292225" cy="293600"/>
          </a:xfrm>
        </p:grpSpPr>
        <p:sp>
          <p:nvSpPr>
            <p:cNvPr id="7233" name="Google Shape;7233;p8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0"/>
          <p:cNvGrpSpPr/>
          <p:nvPr/>
        </p:nvGrpSpPr>
        <p:grpSpPr>
          <a:xfrm>
            <a:off x="2629755" y="2409340"/>
            <a:ext cx="355557" cy="353615"/>
            <a:chOff x="-34406325" y="3919600"/>
            <a:chExt cx="293025" cy="291425"/>
          </a:xfrm>
        </p:grpSpPr>
        <p:sp>
          <p:nvSpPr>
            <p:cNvPr id="7237" name="Google Shape;7237;p8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0"/>
          <p:cNvGrpSpPr/>
          <p:nvPr/>
        </p:nvGrpSpPr>
        <p:grpSpPr>
          <a:xfrm>
            <a:off x="1293653" y="2888703"/>
            <a:ext cx="353645" cy="342179"/>
            <a:chOff x="-32568800" y="3232000"/>
            <a:chExt cx="291450" cy="282000"/>
          </a:xfrm>
        </p:grpSpPr>
        <p:sp>
          <p:nvSpPr>
            <p:cNvPr id="7245" name="Google Shape;7245;p8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0"/>
          <p:cNvGrpSpPr/>
          <p:nvPr/>
        </p:nvGrpSpPr>
        <p:grpSpPr>
          <a:xfrm>
            <a:off x="1293183" y="3353613"/>
            <a:ext cx="354586" cy="353645"/>
            <a:chOff x="-32569575" y="3586425"/>
            <a:chExt cx="292225" cy="291450"/>
          </a:xfrm>
        </p:grpSpPr>
        <p:sp>
          <p:nvSpPr>
            <p:cNvPr id="7248" name="Google Shape;7248;p8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0"/>
          <p:cNvGrpSpPr/>
          <p:nvPr/>
        </p:nvGrpSpPr>
        <p:grpSpPr>
          <a:xfrm>
            <a:off x="1284098" y="3818205"/>
            <a:ext cx="372756" cy="354343"/>
            <a:chOff x="-32576675" y="3944600"/>
            <a:chExt cx="307200" cy="292025"/>
          </a:xfrm>
        </p:grpSpPr>
        <p:sp>
          <p:nvSpPr>
            <p:cNvPr id="7251" name="Google Shape;7251;p8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0"/>
          <p:cNvGrpSpPr/>
          <p:nvPr/>
        </p:nvGrpSpPr>
        <p:grpSpPr>
          <a:xfrm>
            <a:off x="3529065" y="2882500"/>
            <a:ext cx="354586" cy="354586"/>
            <a:chOff x="-30735200" y="3192625"/>
            <a:chExt cx="292225" cy="292225"/>
          </a:xfrm>
        </p:grpSpPr>
        <p:sp>
          <p:nvSpPr>
            <p:cNvPr id="7254" name="Google Shape;7254;p8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0"/>
          <p:cNvGrpSpPr/>
          <p:nvPr/>
        </p:nvGrpSpPr>
        <p:grpSpPr>
          <a:xfrm>
            <a:off x="3529065" y="3353932"/>
            <a:ext cx="354586" cy="353008"/>
            <a:chOff x="-30735200" y="3552550"/>
            <a:chExt cx="292225" cy="290925"/>
          </a:xfrm>
        </p:grpSpPr>
        <p:sp>
          <p:nvSpPr>
            <p:cNvPr id="7262" name="Google Shape;7262;p8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80"/>
          <p:cNvGrpSpPr/>
          <p:nvPr/>
        </p:nvGrpSpPr>
        <p:grpSpPr>
          <a:xfrm>
            <a:off x="3529065" y="3818554"/>
            <a:ext cx="354586" cy="353645"/>
            <a:chOff x="-30735200" y="3910925"/>
            <a:chExt cx="292225" cy="291450"/>
          </a:xfrm>
        </p:grpSpPr>
        <p:sp>
          <p:nvSpPr>
            <p:cNvPr id="7265" name="Google Shape;7265;p8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7" name="Google Shape;7267;p80"/>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8" name="Google Shape;7268;p80"/>
          <p:cNvGrpSpPr/>
          <p:nvPr/>
        </p:nvGrpSpPr>
        <p:grpSpPr>
          <a:xfrm>
            <a:off x="4882910" y="1531421"/>
            <a:ext cx="358971" cy="359224"/>
            <a:chOff x="-57956275" y="3197925"/>
            <a:chExt cx="319000" cy="319225"/>
          </a:xfrm>
        </p:grpSpPr>
        <p:sp>
          <p:nvSpPr>
            <p:cNvPr id="7269" name="Google Shape;7269;p8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80"/>
          <p:cNvGrpSpPr/>
          <p:nvPr/>
        </p:nvGrpSpPr>
        <p:grpSpPr>
          <a:xfrm>
            <a:off x="4905064" y="1987846"/>
            <a:ext cx="314662" cy="358971"/>
            <a:chOff x="-57940525" y="3590375"/>
            <a:chExt cx="279625" cy="319000"/>
          </a:xfrm>
        </p:grpSpPr>
        <p:sp>
          <p:nvSpPr>
            <p:cNvPr id="7277" name="Google Shape;7277;p8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0"/>
          <p:cNvGrpSpPr/>
          <p:nvPr/>
        </p:nvGrpSpPr>
        <p:grpSpPr>
          <a:xfrm>
            <a:off x="4875945" y="2429217"/>
            <a:ext cx="358099" cy="358999"/>
            <a:chOff x="-57959425" y="3982600"/>
            <a:chExt cx="318225" cy="319025"/>
          </a:xfrm>
        </p:grpSpPr>
        <p:sp>
          <p:nvSpPr>
            <p:cNvPr id="7283" name="Google Shape;7283;p8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0"/>
          <p:cNvGrpSpPr/>
          <p:nvPr/>
        </p:nvGrpSpPr>
        <p:grpSpPr>
          <a:xfrm>
            <a:off x="7076112" y="1532546"/>
            <a:ext cx="357226" cy="357226"/>
            <a:chOff x="-55987225" y="3198925"/>
            <a:chExt cx="317450" cy="317450"/>
          </a:xfrm>
        </p:grpSpPr>
        <p:sp>
          <p:nvSpPr>
            <p:cNvPr id="7288" name="Google Shape;7288;p8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0"/>
          <p:cNvGrpSpPr/>
          <p:nvPr/>
        </p:nvGrpSpPr>
        <p:grpSpPr>
          <a:xfrm>
            <a:off x="7076112" y="1988578"/>
            <a:ext cx="357226" cy="357367"/>
            <a:chOff x="-55987225" y="3591025"/>
            <a:chExt cx="317450" cy="317575"/>
          </a:xfrm>
        </p:grpSpPr>
        <p:sp>
          <p:nvSpPr>
            <p:cNvPr id="7293" name="Google Shape;7293;p8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80"/>
          <p:cNvGrpSpPr/>
          <p:nvPr/>
        </p:nvGrpSpPr>
        <p:grpSpPr>
          <a:xfrm>
            <a:off x="7090027" y="2429217"/>
            <a:ext cx="358999" cy="358999"/>
            <a:chOff x="-55988800" y="3982600"/>
            <a:chExt cx="319025" cy="319025"/>
          </a:xfrm>
        </p:grpSpPr>
        <p:sp>
          <p:nvSpPr>
            <p:cNvPr id="7299" name="Google Shape;7299;p8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80"/>
          <p:cNvGrpSpPr/>
          <p:nvPr/>
        </p:nvGrpSpPr>
        <p:grpSpPr>
          <a:xfrm>
            <a:off x="5748546" y="2887174"/>
            <a:ext cx="356326" cy="358971"/>
            <a:chOff x="-54026025" y="3192625"/>
            <a:chExt cx="316650" cy="319000"/>
          </a:xfrm>
        </p:grpSpPr>
        <p:sp>
          <p:nvSpPr>
            <p:cNvPr id="7305" name="Google Shape;7305;p8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80"/>
          <p:cNvGrpSpPr/>
          <p:nvPr/>
        </p:nvGrpSpPr>
        <p:grpSpPr>
          <a:xfrm>
            <a:off x="5768492" y="3358148"/>
            <a:ext cx="316434" cy="358099"/>
            <a:chOff x="-54007925" y="3584850"/>
            <a:chExt cx="281200" cy="318225"/>
          </a:xfrm>
        </p:grpSpPr>
        <p:sp>
          <p:nvSpPr>
            <p:cNvPr id="7314" name="Google Shape;7314;p8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80"/>
          <p:cNvGrpSpPr/>
          <p:nvPr/>
        </p:nvGrpSpPr>
        <p:grpSpPr>
          <a:xfrm>
            <a:off x="5768492" y="3820033"/>
            <a:ext cx="316434" cy="358914"/>
            <a:chOff x="-54007925" y="3975575"/>
            <a:chExt cx="281200" cy="318950"/>
          </a:xfrm>
        </p:grpSpPr>
        <p:sp>
          <p:nvSpPr>
            <p:cNvPr id="7321" name="Google Shape;7321;p8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80"/>
          <p:cNvGrpSpPr/>
          <p:nvPr/>
        </p:nvGrpSpPr>
        <p:grpSpPr>
          <a:xfrm>
            <a:off x="8003359" y="2904504"/>
            <a:ext cx="274770" cy="358492"/>
            <a:chOff x="-52005775" y="3208025"/>
            <a:chExt cx="244175" cy="318575"/>
          </a:xfrm>
        </p:grpSpPr>
        <p:sp>
          <p:nvSpPr>
            <p:cNvPr id="7326" name="Google Shape;7326;p8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80"/>
          <p:cNvGrpSpPr/>
          <p:nvPr/>
        </p:nvGrpSpPr>
        <p:grpSpPr>
          <a:xfrm>
            <a:off x="5309825" y="1532546"/>
            <a:ext cx="358099" cy="358099"/>
            <a:chOff x="-57568775" y="3198925"/>
            <a:chExt cx="318225" cy="318225"/>
          </a:xfrm>
        </p:grpSpPr>
        <p:sp>
          <p:nvSpPr>
            <p:cNvPr id="7338" name="Google Shape;7338;p8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80"/>
          <p:cNvGrpSpPr/>
          <p:nvPr/>
        </p:nvGrpSpPr>
        <p:grpSpPr>
          <a:xfrm>
            <a:off x="5331543" y="1987846"/>
            <a:ext cx="314662" cy="358099"/>
            <a:chOff x="-57549075" y="3590375"/>
            <a:chExt cx="279625" cy="318225"/>
          </a:xfrm>
        </p:grpSpPr>
        <p:sp>
          <p:nvSpPr>
            <p:cNvPr id="7345" name="Google Shape;7345;p8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0"/>
          <p:cNvGrpSpPr/>
          <p:nvPr/>
        </p:nvGrpSpPr>
        <p:grpSpPr>
          <a:xfrm>
            <a:off x="5323740" y="2429217"/>
            <a:ext cx="359871" cy="359871"/>
            <a:chOff x="-57570350" y="3982600"/>
            <a:chExt cx="319800" cy="319800"/>
          </a:xfrm>
        </p:grpSpPr>
        <p:sp>
          <p:nvSpPr>
            <p:cNvPr id="7350" name="Google Shape;7350;p8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80"/>
          <p:cNvGrpSpPr/>
          <p:nvPr/>
        </p:nvGrpSpPr>
        <p:grpSpPr>
          <a:xfrm>
            <a:off x="7538779" y="1531646"/>
            <a:ext cx="314662" cy="358999"/>
            <a:chOff x="-55576850" y="3198125"/>
            <a:chExt cx="279625" cy="319025"/>
          </a:xfrm>
        </p:grpSpPr>
        <p:sp>
          <p:nvSpPr>
            <p:cNvPr id="7355" name="Google Shape;7355;p8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80"/>
          <p:cNvGrpSpPr/>
          <p:nvPr/>
        </p:nvGrpSpPr>
        <p:grpSpPr>
          <a:xfrm>
            <a:off x="7516174" y="1987621"/>
            <a:ext cx="359871" cy="358324"/>
            <a:chOff x="-55596550" y="3590175"/>
            <a:chExt cx="319800" cy="318425"/>
          </a:xfrm>
        </p:grpSpPr>
        <p:sp>
          <p:nvSpPr>
            <p:cNvPr id="7360" name="Google Shape;7360;p8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80"/>
          <p:cNvGrpSpPr/>
          <p:nvPr/>
        </p:nvGrpSpPr>
        <p:grpSpPr>
          <a:xfrm>
            <a:off x="7531412" y="2428964"/>
            <a:ext cx="358999" cy="359252"/>
            <a:chOff x="-55595775" y="3982375"/>
            <a:chExt cx="319025" cy="319250"/>
          </a:xfrm>
        </p:grpSpPr>
        <p:sp>
          <p:nvSpPr>
            <p:cNvPr id="7365" name="Google Shape;7365;p8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0"/>
          <p:cNvGrpSpPr/>
          <p:nvPr/>
        </p:nvGrpSpPr>
        <p:grpSpPr>
          <a:xfrm>
            <a:off x="6188595" y="2887174"/>
            <a:ext cx="358999" cy="358099"/>
            <a:chOff x="-53635375" y="3192625"/>
            <a:chExt cx="319025" cy="318225"/>
          </a:xfrm>
        </p:grpSpPr>
        <p:sp>
          <p:nvSpPr>
            <p:cNvPr id="7372" name="Google Shape;7372;p8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0"/>
          <p:cNvGrpSpPr/>
          <p:nvPr/>
        </p:nvGrpSpPr>
        <p:grpSpPr>
          <a:xfrm>
            <a:off x="6210763" y="3358148"/>
            <a:ext cx="314662" cy="358999"/>
            <a:chOff x="-53615675" y="3584850"/>
            <a:chExt cx="279625" cy="319025"/>
          </a:xfrm>
        </p:grpSpPr>
        <p:sp>
          <p:nvSpPr>
            <p:cNvPr id="7376" name="Google Shape;7376;p8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0"/>
          <p:cNvGrpSpPr/>
          <p:nvPr/>
        </p:nvGrpSpPr>
        <p:grpSpPr>
          <a:xfrm>
            <a:off x="6188609" y="3821074"/>
            <a:ext cx="358971" cy="357874"/>
            <a:chOff x="-53634575" y="3976500"/>
            <a:chExt cx="319000" cy="318025"/>
          </a:xfrm>
        </p:grpSpPr>
        <p:sp>
          <p:nvSpPr>
            <p:cNvPr id="7380" name="Google Shape;7380;p8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80"/>
          <p:cNvGrpSpPr/>
          <p:nvPr/>
        </p:nvGrpSpPr>
        <p:grpSpPr>
          <a:xfrm>
            <a:off x="7983413" y="3364028"/>
            <a:ext cx="314662" cy="358436"/>
            <a:chOff x="-52023900" y="3590075"/>
            <a:chExt cx="279625" cy="318525"/>
          </a:xfrm>
        </p:grpSpPr>
        <p:sp>
          <p:nvSpPr>
            <p:cNvPr id="7389" name="Google Shape;7389;p8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80"/>
          <p:cNvGrpSpPr/>
          <p:nvPr/>
        </p:nvGrpSpPr>
        <p:grpSpPr>
          <a:xfrm>
            <a:off x="5746654" y="1532546"/>
            <a:ext cx="358971" cy="358971"/>
            <a:chOff x="-57173375" y="3198925"/>
            <a:chExt cx="319000" cy="319000"/>
          </a:xfrm>
        </p:grpSpPr>
        <p:sp>
          <p:nvSpPr>
            <p:cNvPr id="7397" name="Google Shape;7397;p8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0"/>
          <p:cNvGrpSpPr/>
          <p:nvPr/>
        </p:nvGrpSpPr>
        <p:grpSpPr>
          <a:xfrm>
            <a:off x="5747541" y="2009987"/>
            <a:ext cx="357198" cy="314690"/>
            <a:chOff x="-57176525" y="3610050"/>
            <a:chExt cx="317425" cy="279650"/>
          </a:xfrm>
        </p:grpSpPr>
        <p:sp>
          <p:nvSpPr>
            <p:cNvPr id="7402" name="Google Shape;7402;p8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80"/>
          <p:cNvGrpSpPr/>
          <p:nvPr/>
        </p:nvGrpSpPr>
        <p:grpSpPr>
          <a:xfrm>
            <a:off x="7957995" y="1532546"/>
            <a:ext cx="358099" cy="356326"/>
            <a:chOff x="-55202750" y="3198925"/>
            <a:chExt cx="318225" cy="316650"/>
          </a:xfrm>
        </p:grpSpPr>
        <p:sp>
          <p:nvSpPr>
            <p:cNvPr id="7408" name="Google Shape;7408;p8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0"/>
          <p:cNvGrpSpPr/>
          <p:nvPr/>
        </p:nvGrpSpPr>
        <p:grpSpPr>
          <a:xfrm>
            <a:off x="7968629" y="1987846"/>
            <a:ext cx="336830" cy="358099"/>
            <a:chOff x="-55194875" y="3590375"/>
            <a:chExt cx="299325" cy="318225"/>
          </a:xfrm>
        </p:grpSpPr>
        <p:sp>
          <p:nvSpPr>
            <p:cNvPr id="7411" name="Google Shape;7411;p8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80"/>
          <p:cNvGrpSpPr/>
          <p:nvPr/>
        </p:nvGrpSpPr>
        <p:grpSpPr>
          <a:xfrm>
            <a:off x="7973247" y="2430117"/>
            <a:ext cx="357198" cy="357198"/>
            <a:chOff x="-55203525" y="3983400"/>
            <a:chExt cx="317425" cy="317425"/>
          </a:xfrm>
        </p:grpSpPr>
        <p:sp>
          <p:nvSpPr>
            <p:cNvPr id="7417" name="Google Shape;7417;p8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80"/>
          <p:cNvGrpSpPr/>
          <p:nvPr/>
        </p:nvGrpSpPr>
        <p:grpSpPr>
          <a:xfrm>
            <a:off x="6639727" y="2887174"/>
            <a:ext cx="335930" cy="358971"/>
            <a:chOff x="-53232900" y="3192625"/>
            <a:chExt cx="298525" cy="319000"/>
          </a:xfrm>
        </p:grpSpPr>
        <p:sp>
          <p:nvSpPr>
            <p:cNvPr id="7421" name="Google Shape;7421;p8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80"/>
          <p:cNvGrpSpPr/>
          <p:nvPr/>
        </p:nvGrpSpPr>
        <p:grpSpPr>
          <a:xfrm>
            <a:off x="6629093" y="3358148"/>
            <a:ext cx="357198" cy="356326"/>
            <a:chOff x="-53242350" y="3584850"/>
            <a:chExt cx="317425" cy="316650"/>
          </a:xfrm>
        </p:grpSpPr>
        <p:sp>
          <p:nvSpPr>
            <p:cNvPr id="7430" name="Google Shape;7430;p8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80"/>
          <p:cNvGrpSpPr/>
          <p:nvPr/>
        </p:nvGrpSpPr>
        <p:grpSpPr>
          <a:xfrm>
            <a:off x="6650362" y="3820849"/>
            <a:ext cx="314662" cy="358999"/>
            <a:chOff x="-53224225" y="3976300"/>
            <a:chExt cx="279625" cy="319025"/>
          </a:xfrm>
        </p:grpSpPr>
        <p:sp>
          <p:nvSpPr>
            <p:cNvPr id="7436" name="Google Shape;7436;p8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0"/>
          <p:cNvGrpSpPr/>
          <p:nvPr/>
        </p:nvGrpSpPr>
        <p:grpSpPr>
          <a:xfrm>
            <a:off x="7961258" y="3828529"/>
            <a:ext cx="358971" cy="358408"/>
            <a:chOff x="-52043575" y="3983125"/>
            <a:chExt cx="319000" cy="318500"/>
          </a:xfrm>
        </p:grpSpPr>
        <p:sp>
          <p:nvSpPr>
            <p:cNvPr id="7444" name="Google Shape;7444;p8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80"/>
          <p:cNvGrpSpPr/>
          <p:nvPr/>
        </p:nvGrpSpPr>
        <p:grpSpPr>
          <a:xfrm>
            <a:off x="6215199" y="1532546"/>
            <a:ext cx="314662" cy="358971"/>
            <a:chOff x="-56766175" y="3198925"/>
            <a:chExt cx="279625" cy="319000"/>
          </a:xfrm>
        </p:grpSpPr>
        <p:sp>
          <p:nvSpPr>
            <p:cNvPr id="7454" name="Google Shape;7454;p8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0"/>
          <p:cNvGrpSpPr/>
          <p:nvPr/>
        </p:nvGrpSpPr>
        <p:grpSpPr>
          <a:xfrm>
            <a:off x="6214313" y="1987846"/>
            <a:ext cx="316434" cy="358099"/>
            <a:chOff x="-56766175" y="3590375"/>
            <a:chExt cx="281200" cy="318225"/>
          </a:xfrm>
        </p:grpSpPr>
        <p:sp>
          <p:nvSpPr>
            <p:cNvPr id="7462" name="Google Shape;7462;p8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80"/>
          <p:cNvGrpSpPr/>
          <p:nvPr/>
        </p:nvGrpSpPr>
        <p:grpSpPr>
          <a:xfrm>
            <a:off x="6251269" y="2429217"/>
            <a:ext cx="272126" cy="358099"/>
            <a:chOff x="-56747275" y="3982600"/>
            <a:chExt cx="241825" cy="318225"/>
          </a:xfrm>
        </p:grpSpPr>
        <p:sp>
          <p:nvSpPr>
            <p:cNvPr id="7467" name="Google Shape;7467;p8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80"/>
          <p:cNvGrpSpPr/>
          <p:nvPr/>
        </p:nvGrpSpPr>
        <p:grpSpPr>
          <a:xfrm>
            <a:off x="4859020" y="3371455"/>
            <a:ext cx="358999" cy="342991"/>
            <a:chOff x="-54812875" y="3596675"/>
            <a:chExt cx="319025" cy="304800"/>
          </a:xfrm>
        </p:grpSpPr>
        <p:sp>
          <p:nvSpPr>
            <p:cNvPr id="7475" name="Google Shape;7475;p8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2" name="Google Shape;7482;p80"/>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0"/>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4" name="Google Shape;7484;p80"/>
          <p:cNvGrpSpPr/>
          <p:nvPr/>
        </p:nvGrpSpPr>
        <p:grpSpPr>
          <a:xfrm>
            <a:off x="4881188" y="3827938"/>
            <a:ext cx="314662" cy="358099"/>
            <a:chOff x="-54793175" y="3982600"/>
            <a:chExt cx="279625" cy="318225"/>
          </a:xfrm>
        </p:grpSpPr>
        <p:sp>
          <p:nvSpPr>
            <p:cNvPr id="7485" name="Google Shape;7485;p8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80"/>
          <p:cNvGrpSpPr/>
          <p:nvPr/>
        </p:nvGrpSpPr>
        <p:grpSpPr>
          <a:xfrm>
            <a:off x="7092647" y="2887174"/>
            <a:ext cx="314662" cy="358099"/>
            <a:chOff x="-52832000" y="3192625"/>
            <a:chExt cx="279625" cy="318225"/>
          </a:xfrm>
        </p:grpSpPr>
        <p:sp>
          <p:nvSpPr>
            <p:cNvPr id="7493" name="Google Shape;7493;p8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80"/>
          <p:cNvGrpSpPr/>
          <p:nvPr/>
        </p:nvGrpSpPr>
        <p:grpSpPr>
          <a:xfrm>
            <a:off x="5779179" y="2428542"/>
            <a:ext cx="323524" cy="358774"/>
            <a:chOff x="-57162350" y="3982000"/>
            <a:chExt cx="287500" cy="318825"/>
          </a:xfrm>
        </p:grpSpPr>
        <p:sp>
          <p:nvSpPr>
            <p:cNvPr id="7502" name="Google Shape;7502;p8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80"/>
          <p:cNvGrpSpPr/>
          <p:nvPr/>
        </p:nvGrpSpPr>
        <p:grpSpPr>
          <a:xfrm>
            <a:off x="7070492" y="3359048"/>
            <a:ext cx="358971" cy="357198"/>
            <a:chOff x="-52851675" y="3585650"/>
            <a:chExt cx="319000" cy="317425"/>
          </a:xfrm>
        </p:grpSpPr>
        <p:sp>
          <p:nvSpPr>
            <p:cNvPr id="7511" name="Google Shape;7511;p8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80"/>
          <p:cNvGrpSpPr/>
          <p:nvPr/>
        </p:nvGrpSpPr>
        <p:grpSpPr>
          <a:xfrm>
            <a:off x="7092647" y="3820849"/>
            <a:ext cx="314662" cy="358999"/>
            <a:chOff x="-52832000" y="3976300"/>
            <a:chExt cx="279625" cy="319025"/>
          </a:xfrm>
        </p:grpSpPr>
        <p:sp>
          <p:nvSpPr>
            <p:cNvPr id="7518" name="Google Shape;7518;p8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0"/>
          <p:cNvGrpSpPr/>
          <p:nvPr/>
        </p:nvGrpSpPr>
        <p:grpSpPr>
          <a:xfrm>
            <a:off x="6209853" y="4275497"/>
            <a:ext cx="316434" cy="358099"/>
            <a:chOff x="-51633225" y="3198925"/>
            <a:chExt cx="281200" cy="318225"/>
          </a:xfrm>
        </p:grpSpPr>
        <p:sp>
          <p:nvSpPr>
            <p:cNvPr id="7524" name="Google Shape;7524;p8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0"/>
          <p:cNvGrpSpPr/>
          <p:nvPr/>
        </p:nvGrpSpPr>
        <p:grpSpPr>
          <a:xfrm>
            <a:off x="6628676" y="1533418"/>
            <a:ext cx="365188" cy="357226"/>
            <a:chOff x="-56396775" y="3199700"/>
            <a:chExt cx="324525" cy="317450"/>
          </a:xfrm>
        </p:grpSpPr>
        <p:sp>
          <p:nvSpPr>
            <p:cNvPr id="7532" name="Google Shape;7532;p8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0"/>
          <p:cNvGrpSpPr/>
          <p:nvPr/>
        </p:nvGrpSpPr>
        <p:grpSpPr>
          <a:xfrm>
            <a:off x="6631771" y="1999353"/>
            <a:ext cx="358999" cy="335958"/>
            <a:chOff x="-56394425" y="3600600"/>
            <a:chExt cx="319025" cy="298550"/>
          </a:xfrm>
        </p:grpSpPr>
        <p:sp>
          <p:nvSpPr>
            <p:cNvPr id="7539" name="Google Shape;7539;p8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80"/>
          <p:cNvGrpSpPr/>
          <p:nvPr/>
        </p:nvGrpSpPr>
        <p:grpSpPr>
          <a:xfrm>
            <a:off x="6662538" y="2430117"/>
            <a:ext cx="327068" cy="357198"/>
            <a:chOff x="-56379450" y="3983400"/>
            <a:chExt cx="290650" cy="317425"/>
          </a:xfrm>
        </p:grpSpPr>
        <p:sp>
          <p:nvSpPr>
            <p:cNvPr id="7543" name="Google Shape;7543;p8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0"/>
          <p:cNvGrpSpPr/>
          <p:nvPr/>
        </p:nvGrpSpPr>
        <p:grpSpPr>
          <a:xfrm>
            <a:off x="5326242" y="2894264"/>
            <a:ext cx="316434" cy="358971"/>
            <a:chOff x="-54401725" y="3198925"/>
            <a:chExt cx="281200" cy="319000"/>
          </a:xfrm>
        </p:grpSpPr>
        <p:sp>
          <p:nvSpPr>
            <p:cNvPr id="7552" name="Google Shape;7552;p8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0"/>
          <p:cNvGrpSpPr/>
          <p:nvPr/>
        </p:nvGrpSpPr>
        <p:grpSpPr>
          <a:xfrm>
            <a:off x="5327128" y="3364365"/>
            <a:ext cx="314662" cy="358099"/>
            <a:chOff x="-54401725" y="3590375"/>
            <a:chExt cx="279625" cy="318225"/>
          </a:xfrm>
        </p:grpSpPr>
        <p:sp>
          <p:nvSpPr>
            <p:cNvPr id="7564" name="Google Shape;7564;p8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80"/>
          <p:cNvGrpSpPr/>
          <p:nvPr/>
        </p:nvGrpSpPr>
        <p:grpSpPr>
          <a:xfrm>
            <a:off x="5324920" y="3827938"/>
            <a:ext cx="319079" cy="358099"/>
            <a:chOff x="-54403300" y="3982600"/>
            <a:chExt cx="283550" cy="318225"/>
          </a:xfrm>
        </p:grpSpPr>
        <p:sp>
          <p:nvSpPr>
            <p:cNvPr id="7571" name="Google Shape;7571;p8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0"/>
          <p:cNvGrpSpPr/>
          <p:nvPr/>
        </p:nvGrpSpPr>
        <p:grpSpPr>
          <a:xfrm>
            <a:off x="7512313" y="2889172"/>
            <a:ext cx="356298" cy="356973"/>
            <a:chOff x="-52458650" y="3194400"/>
            <a:chExt cx="316625" cy="317225"/>
          </a:xfrm>
        </p:grpSpPr>
        <p:sp>
          <p:nvSpPr>
            <p:cNvPr id="7577" name="Google Shape;7577;p8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80"/>
          <p:cNvGrpSpPr/>
          <p:nvPr/>
        </p:nvGrpSpPr>
        <p:grpSpPr>
          <a:xfrm>
            <a:off x="4881188" y="2894264"/>
            <a:ext cx="314662" cy="358971"/>
            <a:chOff x="-54793175" y="3198925"/>
            <a:chExt cx="279625" cy="319000"/>
          </a:xfrm>
        </p:grpSpPr>
        <p:sp>
          <p:nvSpPr>
            <p:cNvPr id="7586" name="Google Shape;7586;p8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0"/>
          <p:cNvGrpSpPr/>
          <p:nvPr/>
        </p:nvGrpSpPr>
        <p:grpSpPr>
          <a:xfrm>
            <a:off x="7521611" y="3358148"/>
            <a:ext cx="337703" cy="357845"/>
            <a:chOff x="-52450000" y="3584850"/>
            <a:chExt cx="300100" cy="318000"/>
          </a:xfrm>
        </p:grpSpPr>
        <p:sp>
          <p:nvSpPr>
            <p:cNvPr id="7594" name="Google Shape;7594;p8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0"/>
          <p:cNvGrpSpPr/>
          <p:nvPr/>
        </p:nvGrpSpPr>
        <p:grpSpPr>
          <a:xfrm>
            <a:off x="7533131" y="3822621"/>
            <a:ext cx="314662" cy="357226"/>
            <a:chOff x="-52440550" y="3977875"/>
            <a:chExt cx="279625" cy="317450"/>
          </a:xfrm>
        </p:grpSpPr>
        <p:sp>
          <p:nvSpPr>
            <p:cNvPr id="7602" name="Google Shape;7602;p8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80"/>
          <p:cNvGrpSpPr/>
          <p:nvPr/>
        </p:nvGrpSpPr>
        <p:grpSpPr>
          <a:xfrm>
            <a:off x="6645066" y="4278827"/>
            <a:ext cx="314662" cy="358999"/>
            <a:chOff x="-51623775" y="3584850"/>
            <a:chExt cx="279625" cy="319025"/>
          </a:xfrm>
        </p:grpSpPr>
        <p:sp>
          <p:nvSpPr>
            <p:cNvPr id="7611" name="Google Shape;7611;p8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23" name="Shape 7623"/>
        <p:cNvGrpSpPr/>
        <p:nvPr/>
      </p:nvGrpSpPr>
      <p:grpSpPr>
        <a:xfrm>
          <a:off x="0" y="0"/>
          <a:ext cx="0" cy="0"/>
          <a:chOff x="0" y="0"/>
          <a:chExt cx="0" cy="0"/>
        </a:xfrm>
      </p:grpSpPr>
      <p:sp>
        <p:nvSpPr>
          <p:cNvPr id="7624" name="Google Shape;7624;p8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5" name="Google Shape;7625;p8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626" name="Google Shape;7626;p81"/>
          <p:cNvGrpSpPr/>
          <p:nvPr/>
        </p:nvGrpSpPr>
        <p:grpSpPr>
          <a:xfrm>
            <a:off x="885675" y="1539249"/>
            <a:ext cx="276003" cy="357300"/>
            <a:chOff x="-50469125" y="3183175"/>
            <a:chExt cx="233150" cy="301825"/>
          </a:xfrm>
        </p:grpSpPr>
        <p:sp>
          <p:nvSpPr>
            <p:cNvPr id="7627" name="Google Shape;7627;p8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1"/>
          <p:cNvGrpSpPr/>
          <p:nvPr/>
        </p:nvGrpSpPr>
        <p:grpSpPr>
          <a:xfrm>
            <a:off x="845574" y="1974651"/>
            <a:ext cx="356205" cy="355288"/>
            <a:chOff x="-50504575" y="3550975"/>
            <a:chExt cx="300900" cy="300125"/>
          </a:xfrm>
        </p:grpSpPr>
        <p:sp>
          <p:nvSpPr>
            <p:cNvPr id="7631" name="Google Shape;7631;p8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1"/>
          <p:cNvGrpSpPr/>
          <p:nvPr/>
        </p:nvGrpSpPr>
        <p:grpSpPr>
          <a:xfrm>
            <a:off x="845574" y="2412893"/>
            <a:ext cx="356205" cy="354341"/>
            <a:chOff x="-50503000" y="3921175"/>
            <a:chExt cx="300900" cy="299325"/>
          </a:xfrm>
        </p:grpSpPr>
        <p:sp>
          <p:nvSpPr>
            <p:cNvPr id="7636" name="Google Shape;7636;p8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81"/>
          <p:cNvGrpSpPr/>
          <p:nvPr/>
        </p:nvGrpSpPr>
        <p:grpSpPr>
          <a:xfrm>
            <a:off x="3049627" y="1558811"/>
            <a:ext cx="355258" cy="356205"/>
            <a:chOff x="-48630025" y="3199700"/>
            <a:chExt cx="300100" cy="300900"/>
          </a:xfrm>
        </p:grpSpPr>
        <p:sp>
          <p:nvSpPr>
            <p:cNvPr id="7642" name="Google Shape;7642;p8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81"/>
          <p:cNvGrpSpPr/>
          <p:nvPr/>
        </p:nvGrpSpPr>
        <p:grpSpPr>
          <a:xfrm>
            <a:off x="3049627" y="1996107"/>
            <a:ext cx="355258" cy="355258"/>
            <a:chOff x="-48630025" y="3569100"/>
            <a:chExt cx="300100" cy="300100"/>
          </a:xfrm>
        </p:grpSpPr>
        <p:sp>
          <p:nvSpPr>
            <p:cNvPr id="7646" name="Google Shape;7646;p8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81"/>
          <p:cNvGrpSpPr/>
          <p:nvPr/>
        </p:nvGrpSpPr>
        <p:grpSpPr>
          <a:xfrm>
            <a:off x="3050101" y="2433403"/>
            <a:ext cx="354311" cy="353394"/>
            <a:chOff x="-48629225" y="3938500"/>
            <a:chExt cx="299300" cy="298525"/>
          </a:xfrm>
        </p:grpSpPr>
        <p:sp>
          <p:nvSpPr>
            <p:cNvPr id="7657" name="Google Shape;7657;p8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81"/>
          <p:cNvGrpSpPr/>
          <p:nvPr/>
        </p:nvGrpSpPr>
        <p:grpSpPr>
          <a:xfrm>
            <a:off x="1785504" y="2904744"/>
            <a:ext cx="311458" cy="354341"/>
            <a:chOff x="-46762575" y="3200500"/>
            <a:chExt cx="263100" cy="299325"/>
          </a:xfrm>
        </p:grpSpPr>
        <p:sp>
          <p:nvSpPr>
            <p:cNvPr id="7662" name="Google Shape;7662;p8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81"/>
          <p:cNvGrpSpPr/>
          <p:nvPr/>
        </p:nvGrpSpPr>
        <p:grpSpPr>
          <a:xfrm>
            <a:off x="1763589" y="3363466"/>
            <a:ext cx="355288" cy="312375"/>
            <a:chOff x="-46779900" y="3588000"/>
            <a:chExt cx="300125" cy="263875"/>
          </a:xfrm>
        </p:grpSpPr>
        <p:sp>
          <p:nvSpPr>
            <p:cNvPr id="7668" name="Google Shape;7668;p8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1"/>
          <p:cNvGrpSpPr/>
          <p:nvPr/>
        </p:nvGrpSpPr>
        <p:grpSpPr>
          <a:xfrm>
            <a:off x="1764062" y="3778388"/>
            <a:ext cx="354341" cy="353394"/>
            <a:chOff x="-46779100" y="3938500"/>
            <a:chExt cx="299325" cy="298525"/>
          </a:xfrm>
        </p:grpSpPr>
        <p:sp>
          <p:nvSpPr>
            <p:cNvPr id="7673" name="Google Shape;7673;p8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81"/>
          <p:cNvGrpSpPr/>
          <p:nvPr/>
        </p:nvGrpSpPr>
        <p:grpSpPr>
          <a:xfrm>
            <a:off x="3971800" y="2911255"/>
            <a:ext cx="355258" cy="355288"/>
            <a:chOff x="-44924250" y="3206000"/>
            <a:chExt cx="300100" cy="300125"/>
          </a:xfrm>
        </p:grpSpPr>
        <p:sp>
          <p:nvSpPr>
            <p:cNvPr id="7676" name="Google Shape;7676;p8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1"/>
          <p:cNvGrpSpPr/>
          <p:nvPr/>
        </p:nvGrpSpPr>
        <p:grpSpPr>
          <a:xfrm>
            <a:off x="1286286" y="1539249"/>
            <a:ext cx="355258" cy="355258"/>
            <a:chOff x="-50134375" y="3183175"/>
            <a:chExt cx="300100" cy="300100"/>
          </a:xfrm>
        </p:grpSpPr>
        <p:sp>
          <p:nvSpPr>
            <p:cNvPr id="7682" name="Google Shape;7682;p8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1"/>
          <p:cNvGrpSpPr/>
          <p:nvPr/>
        </p:nvGrpSpPr>
        <p:grpSpPr>
          <a:xfrm>
            <a:off x="1286286" y="1974651"/>
            <a:ext cx="355258" cy="355288"/>
            <a:chOff x="-50134375" y="3550975"/>
            <a:chExt cx="300100" cy="300125"/>
          </a:xfrm>
        </p:grpSpPr>
        <p:sp>
          <p:nvSpPr>
            <p:cNvPr id="7693" name="Google Shape;7693;p8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1"/>
          <p:cNvGrpSpPr/>
          <p:nvPr/>
        </p:nvGrpSpPr>
        <p:grpSpPr>
          <a:xfrm>
            <a:off x="1286286" y="2412183"/>
            <a:ext cx="355258" cy="355051"/>
            <a:chOff x="-50134375" y="3920575"/>
            <a:chExt cx="300100" cy="299925"/>
          </a:xfrm>
        </p:grpSpPr>
        <p:sp>
          <p:nvSpPr>
            <p:cNvPr id="7696" name="Google Shape;7696;p8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1"/>
          <p:cNvGrpSpPr/>
          <p:nvPr/>
        </p:nvGrpSpPr>
        <p:grpSpPr>
          <a:xfrm>
            <a:off x="3497010" y="1559758"/>
            <a:ext cx="357123" cy="355258"/>
            <a:chOff x="-48262200" y="3200500"/>
            <a:chExt cx="301675" cy="300100"/>
          </a:xfrm>
        </p:grpSpPr>
        <p:sp>
          <p:nvSpPr>
            <p:cNvPr id="7700" name="Google Shape;7700;p8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81"/>
          <p:cNvGrpSpPr/>
          <p:nvPr/>
        </p:nvGrpSpPr>
        <p:grpSpPr>
          <a:xfrm>
            <a:off x="3526383" y="1996847"/>
            <a:ext cx="298377" cy="354519"/>
            <a:chOff x="-48233050" y="3569725"/>
            <a:chExt cx="252050" cy="299475"/>
          </a:xfrm>
        </p:grpSpPr>
        <p:sp>
          <p:nvSpPr>
            <p:cNvPr id="7710" name="Google Shape;7710;p8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1"/>
          <p:cNvGrpSpPr/>
          <p:nvPr/>
        </p:nvGrpSpPr>
        <p:grpSpPr>
          <a:xfrm>
            <a:off x="3550148" y="2430591"/>
            <a:ext cx="250847" cy="358070"/>
            <a:chOff x="-48216525" y="3936125"/>
            <a:chExt cx="211900" cy="302475"/>
          </a:xfrm>
        </p:grpSpPr>
        <p:sp>
          <p:nvSpPr>
            <p:cNvPr id="7714" name="Google Shape;7714;p8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1"/>
          <p:cNvGrpSpPr/>
          <p:nvPr/>
        </p:nvGrpSpPr>
        <p:grpSpPr>
          <a:xfrm>
            <a:off x="2205866" y="2905661"/>
            <a:ext cx="355258" cy="355288"/>
            <a:chOff x="-46410500" y="3201275"/>
            <a:chExt cx="300100" cy="300125"/>
          </a:xfrm>
        </p:grpSpPr>
        <p:sp>
          <p:nvSpPr>
            <p:cNvPr id="7719" name="Google Shape;7719;p8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1"/>
          <p:cNvGrpSpPr/>
          <p:nvPr/>
        </p:nvGrpSpPr>
        <p:grpSpPr>
          <a:xfrm>
            <a:off x="2205866" y="3341092"/>
            <a:ext cx="355258" cy="356205"/>
            <a:chOff x="-46409700" y="3569100"/>
            <a:chExt cx="300100" cy="300900"/>
          </a:xfrm>
        </p:grpSpPr>
        <p:sp>
          <p:nvSpPr>
            <p:cNvPr id="7725" name="Google Shape;7725;p8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1"/>
          <p:cNvGrpSpPr/>
          <p:nvPr/>
        </p:nvGrpSpPr>
        <p:grpSpPr>
          <a:xfrm>
            <a:off x="2193747" y="3776524"/>
            <a:ext cx="379497" cy="358070"/>
            <a:chOff x="-46422300" y="3936925"/>
            <a:chExt cx="320575" cy="302475"/>
          </a:xfrm>
        </p:grpSpPr>
        <p:sp>
          <p:nvSpPr>
            <p:cNvPr id="7731" name="Google Shape;7731;p8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1"/>
          <p:cNvGrpSpPr/>
          <p:nvPr/>
        </p:nvGrpSpPr>
        <p:grpSpPr>
          <a:xfrm>
            <a:off x="3971326" y="3330852"/>
            <a:ext cx="356205" cy="355258"/>
            <a:chOff x="-44914800" y="3560450"/>
            <a:chExt cx="300900" cy="300100"/>
          </a:xfrm>
        </p:grpSpPr>
        <p:sp>
          <p:nvSpPr>
            <p:cNvPr id="7734" name="Google Shape;7734;p8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81"/>
          <p:cNvGrpSpPr/>
          <p:nvPr/>
        </p:nvGrpSpPr>
        <p:grpSpPr>
          <a:xfrm>
            <a:off x="1726378" y="1539486"/>
            <a:ext cx="354311" cy="354104"/>
            <a:chOff x="-49764975" y="3183375"/>
            <a:chExt cx="299300" cy="299125"/>
          </a:xfrm>
        </p:grpSpPr>
        <p:sp>
          <p:nvSpPr>
            <p:cNvPr id="7740" name="Google Shape;7740;p8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81"/>
          <p:cNvGrpSpPr/>
          <p:nvPr/>
        </p:nvGrpSpPr>
        <p:grpSpPr>
          <a:xfrm>
            <a:off x="1726378" y="1974947"/>
            <a:ext cx="354311" cy="355909"/>
            <a:chOff x="-49764975" y="3551225"/>
            <a:chExt cx="299300" cy="300650"/>
          </a:xfrm>
        </p:grpSpPr>
        <p:sp>
          <p:nvSpPr>
            <p:cNvPr id="7750" name="Google Shape;7750;p8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81"/>
          <p:cNvGrpSpPr/>
          <p:nvPr/>
        </p:nvGrpSpPr>
        <p:grpSpPr>
          <a:xfrm>
            <a:off x="1724040" y="2411710"/>
            <a:ext cx="358987" cy="355525"/>
            <a:chOff x="-49766550" y="3920175"/>
            <a:chExt cx="303250" cy="300325"/>
          </a:xfrm>
        </p:grpSpPr>
        <p:sp>
          <p:nvSpPr>
            <p:cNvPr id="7762" name="Google Shape;7762;p8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81"/>
          <p:cNvGrpSpPr/>
          <p:nvPr/>
        </p:nvGrpSpPr>
        <p:grpSpPr>
          <a:xfrm>
            <a:off x="3939571" y="1559758"/>
            <a:ext cx="357123" cy="354341"/>
            <a:chOff x="-47892800" y="3200500"/>
            <a:chExt cx="301675" cy="299325"/>
          </a:xfrm>
        </p:grpSpPr>
        <p:sp>
          <p:nvSpPr>
            <p:cNvPr id="7767" name="Google Shape;7767;p8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81"/>
          <p:cNvGrpSpPr/>
          <p:nvPr/>
        </p:nvGrpSpPr>
        <p:grpSpPr>
          <a:xfrm>
            <a:off x="4003437" y="1996107"/>
            <a:ext cx="229391" cy="355258"/>
            <a:chOff x="-47839250" y="3569100"/>
            <a:chExt cx="193775" cy="300100"/>
          </a:xfrm>
        </p:grpSpPr>
        <p:sp>
          <p:nvSpPr>
            <p:cNvPr id="7774" name="Google Shape;7774;p8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81"/>
          <p:cNvGrpSpPr/>
          <p:nvPr/>
        </p:nvGrpSpPr>
        <p:grpSpPr>
          <a:xfrm>
            <a:off x="3940503" y="2432456"/>
            <a:ext cx="355258" cy="356205"/>
            <a:chOff x="-47892800" y="3937700"/>
            <a:chExt cx="300100" cy="300900"/>
          </a:xfrm>
        </p:grpSpPr>
        <p:sp>
          <p:nvSpPr>
            <p:cNvPr id="7781" name="Google Shape;7781;p8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81"/>
          <p:cNvGrpSpPr/>
          <p:nvPr/>
        </p:nvGrpSpPr>
        <p:grpSpPr>
          <a:xfrm>
            <a:off x="2645798" y="2926170"/>
            <a:ext cx="355258" cy="311458"/>
            <a:chOff x="-46042675" y="3218600"/>
            <a:chExt cx="300100" cy="263100"/>
          </a:xfrm>
        </p:grpSpPr>
        <p:sp>
          <p:nvSpPr>
            <p:cNvPr id="7790" name="Google Shape;7790;p8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1"/>
          <p:cNvGrpSpPr/>
          <p:nvPr/>
        </p:nvGrpSpPr>
        <p:grpSpPr>
          <a:xfrm>
            <a:off x="2645798" y="3340619"/>
            <a:ext cx="355258" cy="323118"/>
            <a:chOff x="-46042675" y="3568700"/>
            <a:chExt cx="300100" cy="272950"/>
          </a:xfrm>
        </p:grpSpPr>
        <p:sp>
          <p:nvSpPr>
            <p:cNvPr id="7797" name="Google Shape;7797;p8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1"/>
          <p:cNvGrpSpPr/>
          <p:nvPr/>
        </p:nvGrpSpPr>
        <p:grpSpPr>
          <a:xfrm>
            <a:off x="2687749" y="3777589"/>
            <a:ext cx="271357" cy="356057"/>
            <a:chOff x="-46007225" y="3937825"/>
            <a:chExt cx="229225" cy="300775"/>
          </a:xfrm>
        </p:grpSpPr>
        <p:sp>
          <p:nvSpPr>
            <p:cNvPr id="7802" name="Google Shape;7802;p8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1"/>
          <p:cNvGrpSpPr/>
          <p:nvPr/>
        </p:nvGrpSpPr>
        <p:grpSpPr>
          <a:xfrm>
            <a:off x="3993241" y="3767675"/>
            <a:ext cx="312375" cy="357596"/>
            <a:chOff x="-44895900" y="3929450"/>
            <a:chExt cx="263875" cy="302075"/>
          </a:xfrm>
        </p:grpSpPr>
        <p:sp>
          <p:nvSpPr>
            <p:cNvPr id="7813" name="Google Shape;7813;p8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1"/>
          <p:cNvGrpSpPr/>
          <p:nvPr/>
        </p:nvGrpSpPr>
        <p:grpSpPr>
          <a:xfrm>
            <a:off x="2167060" y="1550436"/>
            <a:ext cx="356205" cy="332885"/>
            <a:chOff x="-49397175" y="3192625"/>
            <a:chExt cx="300900" cy="281200"/>
          </a:xfrm>
        </p:grpSpPr>
        <p:sp>
          <p:nvSpPr>
            <p:cNvPr id="7820" name="Google Shape;7820;p8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81"/>
          <p:cNvGrpSpPr/>
          <p:nvPr/>
        </p:nvGrpSpPr>
        <p:grpSpPr>
          <a:xfrm>
            <a:off x="2193163" y="1974651"/>
            <a:ext cx="304000" cy="356205"/>
            <a:chOff x="-49375900" y="3550975"/>
            <a:chExt cx="256800" cy="300900"/>
          </a:xfrm>
        </p:grpSpPr>
        <p:sp>
          <p:nvSpPr>
            <p:cNvPr id="7828" name="Google Shape;7828;p8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1"/>
          <p:cNvGrpSpPr/>
          <p:nvPr/>
        </p:nvGrpSpPr>
        <p:grpSpPr>
          <a:xfrm>
            <a:off x="2188516" y="2411946"/>
            <a:ext cx="313293" cy="356205"/>
            <a:chOff x="-49378250" y="3920375"/>
            <a:chExt cx="264650" cy="300900"/>
          </a:xfrm>
        </p:grpSpPr>
        <p:sp>
          <p:nvSpPr>
            <p:cNvPr id="7840" name="Google Shape;7840;p8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81"/>
          <p:cNvGrpSpPr/>
          <p:nvPr/>
        </p:nvGrpSpPr>
        <p:grpSpPr>
          <a:xfrm>
            <a:off x="907504" y="2904744"/>
            <a:ext cx="312375" cy="357123"/>
            <a:chOff x="-47505300" y="3200500"/>
            <a:chExt cx="263875" cy="301675"/>
          </a:xfrm>
        </p:grpSpPr>
        <p:sp>
          <p:nvSpPr>
            <p:cNvPr id="7848" name="Google Shape;7848;p8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81"/>
          <p:cNvGrpSpPr/>
          <p:nvPr/>
        </p:nvGrpSpPr>
        <p:grpSpPr>
          <a:xfrm>
            <a:off x="885604" y="3341092"/>
            <a:ext cx="356176" cy="355051"/>
            <a:chOff x="-47524975" y="3569100"/>
            <a:chExt cx="300875" cy="299925"/>
          </a:xfrm>
        </p:grpSpPr>
        <p:sp>
          <p:nvSpPr>
            <p:cNvPr id="7862" name="Google Shape;7862;p8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81"/>
          <p:cNvGrpSpPr/>
          <p:nvPr/>
        </p:nvGrpSpPr>
        <p:grpSpPr>
          <a:xfrm>
            <a:off x="886062" y="3820354"/>
            <a:ext cx="355258" cy="270410"/>
            <a:chOff x="-47523400" y="3973950"/>
            <a:chExt cx="300100" cy="228425"/>
          </a:xfrm>
        </p:grpSpPr>
        <p:sp>
          <p:nvSpPr>
            <p:cNvPr id="7868" name="Google Shape;7868;p8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81"/>
          <p:cNvGrpSpPr/>
          <p:nvPr/>
        </p:nvGrpSpPr>
        <p:grpSpPr>
          <a:xfrm>
            <a:off x="3091183" y="2903353"/>
            <a:ext cx="354341" cy="357596"/>
            <a:chOff x="-45673275" y="3199325"/>
            <a:chExt cx="299325" cy="302075"/>
          </a:xfrm>
        </p:grpSpPr>
        <p:sp>
          <p:nvSpPr>
            <p:cNvPr id="7874" name="Google Shape;7874;p8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1"/>
          <p:cNvGrpSpPr/>
          <p:nvPr/>
        </p:nvGrpSpPr>
        <p:grpSpPr>
          <a:xfrm>
            <a:off x="3090251" y="3361602"/>
            <a:ext cx="356205" cy="314240"/>
            <a:chOff x="-45674075" y="3586425"/>
            <a:chExt cx="300900" cy="265450"/>
          </a:xfrm>
        </p:grpSpPr>
        <p:sp>
          <p:nvSpPr>
            <p:cNvPr id="7878" name="Google Shape;7878;p8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1"/>
          <p:cNvGrpSpPr/>
          <p:nvPr/>
        </p:nvGrpSpPr>
        <p:grpSpPr>
          <a:xfrm>
            <a:off x="3091183" y="3777441"/>
            <a:ext cx="354341" cy="356205"/>
            <a:chOff x="-45673275" y="3937700"/>
            <a:chExt cx="299325" cy="300900"/>
          </a:xfrm>
        </p:grpSpPr>
        <p:sp>
          <p:nvSpPr>
            <p:cNvPr id="7881" name="Google Shape;7881;p8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81"/>
          <p:cNvGrpSpPr/>
          <p:nvPr/>
        </p:nvGrpSpPr>
        <p:grpSpPr>
          <a:xfrm>
            <a:off x="2205349" y="4270225"/>
            <a:ext cx="356205" cy="356205"/>
            <a:chOff x="-44512325" y="3176075"/>
            <a:chExt cx="300900" cy="300900"/>
          </a:xfrm>
        </p:grpSpPr>
        <p:sp>
          <p:nvSpPr>
            <p:cNvPr id="7888" name="Google Shape;7888;p8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81"/>
          <p:cNvGrpSpPr/>
          <p:nvPr/>
        </p:nvGrpSpPr>
        <p:grpSpPr>
          <a:xfrm>
            <a:off x="2608689" y="1539249"/>
            <a:ext cx="354341" cy="354341"/>
            <a:chOff x="-49027775" y="3183175"/>
            <a:chExt cx="299325" cy="299325"/>
          </a:xfrm>
        </p:grpSpPr>
        <p:sp>
          <p:nvSpPr>
            <p:cNvPr id="7892" name="Google Shape;7892;p8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1"/>
          <p:cNvGrpSpPr/>
          <p:nvPr/>
        </p:nvGrpSpPr>
        <p:grpSpPr>
          <a:xfrm>
            <a:off x="2608230" y="1974651"/>
            <a:ext cx="355258" cy="357152"/>
            <a:chOff x="-49027775" y="3550975"/>
            <a:chExt cx="300100" cy="301700"/>
          </a:xfrm>
        </p:grpSpPr>
        <p:sp>
          <p:nvSpPr>
            <p:cNvPr id="7897" name="Google Shape;7897;p8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81"/>
          <p:cNvGrpSpPr/>
          <p:nvPr/>
        </p:nvGrpSpPr>
        <p:grpSpPr>
          <a:xfrm>
            <a:off x="2606306" y="2411710"/>
            <a:ext cx="359106" cy="355525"/>
            <a:chOff x="-49031025" y="3920175"/>
            <a:chExt cx="303350" cy="300325"/>
          </a:xfrm>
        </p:grpSpPr>
        <p:sp>
          <p:nvSpPr>
            <p:cNvPr id="7908" name="Google Shape;7908;p8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1"/>
          <p:cNvGrpSpPr/>
          <p:nvPr/>
        </p:nvGrpSpPr>
        <p:grpSpPr>
          <a:xfrm>
            <a:off x="1322411" y="2904744"/>
            <a:ext cx="356176" cy="354341"/>
            <a:chOff x="-47155575" y="3200500"/>
            <a:chExt cx="300875" cy="299325"/>
          </a:xfrm>
        </p:grpSpPr>
        <p:sp>
          <p:nvSpPr>
            <p:cNvPr id="7915" name="Google Shape;7915;p8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81"/>
          <p:cNvGrpSpPr/>
          <p:nvPr/>
        </p:nvGrpSpPr>
        <p:grpSpPr>
          <a:xfrm>
            <a:off x="1322870" y="3341092"/>
            <a:ext cx="355258" cy="355258"/>
            <a:chOff x="-47154800" y="3569100"/>
            <a:chExt cx="300100" cy="300100"/>
          </a:xfrm>
        </p:grpSpPr>
        <p:sp>
          <p:nvSpPr>
            <p:cNvPr id="7922" name="Google Shape;7922;p8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81"/>
          <p:cNvGrpSpPr/>
          <p:nvPr/>
        </p:nvGrpSpPr>
        <p:grpSpPr>
          <a:xfrm>
            <a:off x="1323343" y="3779305"/>
            <a:ext cx="354311" cy="353423"/>
            <a:chOff x="-47154000" y="3939275"/>
            <a:chExt cx="299300" cy="298550"/>
          </a:xfrm>
        </p:grpSpPr>
        <p:sp>
          <p:nvSpPr>
            <p:cNvPr id="7929" name="Google Shape;7929;p8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81"/>
          <p:cNvGrpSpPr/>
          <p:nvPr/>
        </p:nvGrpSpPr>
        <p:grpSpPr>
          <a:xfrm>
            <a:off x="3548633" y="2904744"/>
            <a:ext cx="312375" cy="354341"/>
            <a:chOff x="-45286550" y="3200500"/>
            <a:chExt cx="263875" cy="299325"/>
          </a:xfrm>
        </p:grpSpPr>
        <p:sp>
          <p:nvSpPr>
            <p:cNvPr id="7934" name="Google Shape;7934;p8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1"/>
          <p:cNvGrpSpPr/>
          <p:nvPr/>
        </p:nvGrpSpPr>
        <p:grpSpPr>
          <a:xfrm>
            <a:off x="3548633" y="3342039"/>
            <a:ext cx="312375" cy="354311"/>
            <a:chOff x="-45286550" y="3569900"/>
            <a:chExt cx="263875" cy="299300"/>
          </a:xfrm>
        </p:grpSpPr>
        <p:sp>
          <p:nvSpPr>
            <p:cNvPr id="7938" name="Google Shape;7938;p8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81"/>
          <p:cNvGrpSpPr/>
          <p:nvPr/>
        </p:nvGrpSpPr>
        <p:grpSpPr>
          <a:xfrm>
            <a:off x="3559820" y="3778388"/>
            <a:ext cx="290001" cy="355258"/>
            <a:chOff x="-45277900" y="3938500"/>
            <a:chExt cx="244975" cy="300100"/>
          </a:xfrm>
        </p:grpSpPr>
        <p:sp>
          <p:nvSpPr>
            <p:cNvPr id="7945" name="Google Shape;7945;p8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81"/>
          <p:cNvGrpSpPr/>
          <p:nvPr/>
        </p:nvGrpSpPr>
        <p:grpSpPr>
          <a:xfrm>
            <a:off x="2645769" y="4247490"/>
            <a:ext cx="355258" cy="355258"/>
            <a:chOff x="-44502875" y="3576975"/>
            <a:chExt cx="300100" cy="300100"/>
          </a:xfrm>
        </p:grpSpPr>
        <p:sp>
          <p:nvSpPr>
            <p:cNvPr id="7950" name="Google Shape;7950;p8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81"/>
          <p:cNvGrpSpPr/>
          <p:nvPr/>
        </p:nvGrpSpPr>
        <p:grpSpPr>
          <a:xfrm>
            <a:off x="4858981" y="1973145"/>
            <a:ext cx="356196" cy="354670"/>
            <a:chOff x="-13946200" y="3647075"/>
            <a:chExt cx="353650" cy="352100"/>
          </a:xfrm>
        </p:grpSpPr>
        <p:sp>
          <p:nvSpPr>
            <p:cNvPr id="7954" name="Google Shape;7954;p8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81"/>
          <p:cNvGrpSpPr/>
          <p:nvPr/>
        </p:nvGrpSpPr>
        <p:grpSpPr>
          <a:xfrm>
            <a:off x="6642374" y="1532628"/>
            <a:ext cx="357002" cy="354267"/>
            <a:chOff x="-12163025" y="3214275"/>
            <a:chExt cx="354450" cy="351700"/>
          </a:xfrm>
        </p:grpSpPr>
        <p:sp>
          <p:nvSpPr>
            <p:cNvPr id="7961" name="Google Shape;7961;p8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81"/>
          <p:cNvGrpSpPr/>
          <p:nvPr/>
        </p:nvGrpSpPr>
        <p:grpSpPr>
          <a:xfrm>
            <a:off x="6643154" y="1972365"/>
            <a:ext cx="355441" cy="356232"/>
            <a:chOff x="-12160675" y="3647875"/>
            <a:chExt cx="352900" cy="353650"/>
          </a:xfrm>
        </p:grpSpPr>
        <p:sp>
          <p:nvSpPr>
            <p:cNvPr id="7965" name="Google Shape;7965;p8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1"/>
          <p:cNvGrpSpPr/>
          <p:nvPr/>
        </p:nvGrpSpPr>
        <p:grpSpPr>
          <a:xfrm>
            <a:off x="6653870" y="2416821"/>
            <a:ext cx="354635" cy="356232"/>
            <a:chOff x="-12160675" y="4081850"/>
            <a:chExt cx="352100" cy="353650"/>
          </a:xfrm>
        </p:grpSpPr>
        <p:sp>
          <p:nvSpPr>
            <p:cNvPr id="7973" name="Google Shape;7973;p8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1"/>
          <p:cNvGrpSpPr/>
          <p:nvPr/>
        </p:nvGrpSpPr>
        <p:grpSpPr>
          <a:xfrm>
            <a:off x="4858836" y="2891264"/>
            <a:ext cx="355416" cy="355652"/>
            <a:chOff x="-10391650" y="3180600"/>
            <a:chExt cx="352875" cy="353075"/>
          </a:xfrm>
        </p:grpSpPr>
        <p:sp>
          <p:nvSpPr>
            <p:cNvPr id="7980" name="Google Shape;7980;p8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81"/>
          <p:cNvGrpSpPr/>
          <p:nvPr/>
        </p:nvGrpSpPr>
        <p:grpSpPr>
          <a:xfrm>
            <a:off x="4858835" y="3368062"/>
            <a:ext cx="354635" cy="353890"/>
            <a:chOff x="-10390875" y="3616350"/>
            <a:chExt cx="352100" cy="351325"/>
          </a:xfrm>
        </p:grpSpPr>
        <p:sp>
          <p:nvSpPr>
            <p:cNvPr id="7987" name="Google Shape;7987;p8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81"/>
          <p:cNvGrpSpPr/>
          <p:nvPr/>
        </p:nvGrpSpPr>
        <p:grpSpPr>
          <a:xfrm>
            <a:off x="7525810" y="2892727"/>
            <a:ext cx="312585" cy="354670"/>
            <a:chOff x="-10370400" y="4049550"/>
            <a:chExt cx="310350" cy="352100"/>
          </a:xfrm>
        </p:grpSpPr>
        <p:sp>
          <p:nvSpPr>
            <p:cNvPr id="7991" name="Google Shape;7991;p8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1"/>
          <p:cNvGrpSpPr/>
          <p:nvPr/>
        </p:nvGrpSpPr>
        <p:grpSpPr>
          <a:xfrm>
            <a:off x="6630066" y="2891668"/>
            <a:ext cx="379236" cy="354847"/>
            <a:chOff x="-8674650" y="3210975"/>
            <a:chExt cx="376525" cy="352275"/>
          </a:xfrm>
        </p:grpSpPr>
        <p:sp>
          <p:nvSpPr>
            <p:cNvPr id="7997" name="Google Shape;7997;p8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1"/>
          <p:cNvGrpSpPr/>
          <p:nvPr/>
        </p:nvGrpSpPr>
        <p:grpSpPr>
          <a:xfrm>
            <a:off x="5301563" y="1973145"/>
            <a:ext cx="356221" cy="354670"/>
            <a:chOff x="-13512225" y="3647075"/>
            <a:chExt cx="353675" cy="352100"/>
          </a:xfrm>
        </p:grpSpPr>
        <p:sp>
          <p:nvSpPr>
            <p:cNvPr id="8004" name="Google Shape;8004;p8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81"/>
          <p:cNvGrpSpPr/>
          <p:nvPr/>
        </p:nvGrpSpPr>
        <p:grpSpPr>
          <a:xfrm>
            <a:off x="5311876" y="2417211"/>
            <a:ext cx="356221" cy="355451"/>
            <a:chOff x="-13512225" y="4080275"/>
            <a:chExt cx="353675" cy="352875"/>
          </a:xfrm>
        </p:grpSpPr>
        <p:sp>
          <p:nvSpPr>
            <p:cNvPr id="8015" name="Google Shape;8015;p8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1"/>
          <p:cNvGrpSpPr/>
          <p:nvPr/>
        </p:nvGrpSpPr>
        <p:grpSpPr>
          <a:xfrm>
            <a:off x="7084956" y="1564572"/>
            <a:ext cx="356196" cy="290379"/>
            <a:chOff x="-11728250" y="3245400"/>
            <a:chExt cx="353650" cy="288275"/>
          </a:xfrm>
        </p:grpSpPr>
        <p:sp>
          <p:nvSpPr>
            <p:cNvPr id="8027" name="Google Shape;8027;p8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81"/>
          <p:cNvGrpSpPr/>
          <p:nvPr/>
        </p:nvGrpSpPr>
        <p:grpSpPr>
          <a:xfrm>
            <a:off x="7117464" y="2417211"/>
            <a:ext cx="311804" cy="355451"/>
            <a:chOff x="-11703850" y="4081850"/>
            <a:chExt cx="309575" cy="352875"/>
          </a:xfrm>
        </p:grpSpPr>
        <p:sp>
          <p:nvSpPr>
            <p:cNvPr id="8033" name="Google Shape;8033;p8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1"/>
          <p:cNvGrpSpPr/>
          <p:nvPr/>
        </p:nvGrpSpPr>
        <p:grpSpPr>
          <a:xfrm>
            <a:off x="5306120" y="2891364"/>
            <a:ext cx="357002" cy="355451"/>
            <a:chOff x="-9958475" y="3180025"/>
            <a:chExt cx="354450" cy="352875"/>
          </a:xfrm>
        </p:grpSpPr>
        <p:sp>
          <p:nvSpPr>
            <p:cNvPr id="8042" name="Google Shape;8042;p8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81"/>
          <p:cNvGrpSpPr/>
          <p:nvPr/>
        </p:nvGrpSpPr>
        <p:grpSpPr>
          <a:xfrm>
            <a:off x="5315247" y="3367345"/>
            <a:ext cx="337966" cy="355325"/>
            <a:chOff x="-9949025" y="3615575"/>
            <a:chExt cx="335550" cy="352750"/>
          </a:xfrm>
        </p:grpSpPr>
        <p:sp>
          <p:nvSpPr>
            <p:cNvPr id="8046" name="Google Shape;8046;p8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1"/>
          <p:cNvGrpSpPr/>
          <p:nvPr/>
        </p:nvGrpSpPr>
        <p:grpSpPr>
          <a:xfrm>
            <a:off x="7950093" y="2890851"/>
            <a:ext cx="360175" cy="358423"/>
            <a:chOff x="-9961625" y="4048175"/>
            <a:chExt cx="357600" cy="355825"/>
          </a:xfrm>
        </p:grpSpPr>
        <p:sp>
          <p:nvSpPr>
            <p:cNvPr id="8050" name="Google Shape;8050;p8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1"/>
          <p:cNvGrpSpPr/>
          <p:nvPr/>
        </p:nvGrpSpPr>
        <p:grpSpPr>
          <a:xfrm>
            <a:off x="6636814" y="3366363"/>
            <a:ext cx="364959" cy="357289"/>
            <a:chOff x="-8680950" y="3624225"/>
            <a:chExt cx="362350" cy="354700"/>
          </a:xfrm>
        </p:grpSpPr>
        <p:sp>
          <p:nvSpPr>
            <p:cNvPr id="8057" name="Google Shape;8057;p8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81"/>
          <p:cNvGrpSpPr/>
          <p:nvPr/>
        </p:nvGrpSpPr>
        <p:grpSpPr>
          <a:xfrm>
            <a:off x="5773058" y="1532024"/>
            <a:ext cx="313365" cy="355476"/>
            <a:chOff x="-13056975" y="3212300"/>
            <a:chExt cx="311125" cy="352900"/>
          </a:xfrm>
        </p:grpSpPr>
        <p:sp>
          <p:nvSpPr>
            <p:cNvPr id="8064" name="Google Shape;8064;p8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81"/>
          <p:cNvGrpSpPr/>
          <p:nvPr/>
        </p:nvGrpSpPr>
        <p:grpSpPr>
          <a:xfrm>
            <a:off x="5750446" y="1972818"/>
            <a:ext cx="358588" cy="355325"/>
            <a:chOff x="-13077450" y="3647075"/>
            <a:chExt cx="356025" cy="352750"/>
          </a:xfrm>
        </p:grpSpPr>
        <p:sp>
          <p:nvSpPr>
            <p:cNvPr id="8069" name="Google Shape;8069;p8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81"/>
          <p:cNvGrpSpPr/>
          <p:nvPr/>
        </p:nvGrpSpPr>
        <p:grpSpPr>
          <a:xfrm>
            <a:off x="5761552" y="2416418"/>
            <a:ext cx="357002" cy="357037"/>
            <a:chOff x="-13079025" y="4079475"/>
            <a:chExt cx="354450" cy="354450"/>
          </a:xfrm>
        </p:grpSpPr>
        <p:sp>
          <p:nvSpPr>
            <p:cNvPr id="8073" name="Google Shape;8073;p8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1"/>
          <p:cNvGrpSpPr/>
          <p:nvPr/>
        </p:nvGrpSpPr>
        <p:grpSpPr>
          <a:xfrm>
            <a:off x="7534619" y="1532427"/>
            <a:ext cx="356221" cy="354670"/>
            <a:chOff x="-11292700" y="3213875"/>
            <a:chExt cx="353675" cy="352100"/>
          </a:xfrm>
        </p:grpSpPr>
        <p:sp>
          <p:nvSpPr>
            <p:cNvPr id="8078" name="Google Shape;8078;p8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1"/>
          <p:cNvGrpSpPr/>
          <p:nvPr/>
        </p:nvGrpSpPr>
        <p:grpSpPr>
          <a:xfrm>
            <a:off x="7528677" y="1972365"/>
            <a:ext cx="368106" cy="356232"/>
            <a:chOff x="-11299000" y="3647875"/>
            <a:chExt cx="365475" cy="353650"/>
          </a:xfrm>
        </p:grpSpPr>
        <p:sp>
          <p:nvSpPr>
            <p:cNvPr id="8086" name="Google Shape;8086;p8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81"/>
          <p:cNvGrpSpPr/>
          <p:nvPr/>
        </p:nvGrpSpPr>
        <p:grpSpPr>
          <a:xfrm>
            <a:off x="7544139" y="2428316"/>
            <a:ext cx="357808" cy="333240"/>
            <a:chOff x="-11295075" y="4092875"/>
            <a:chExt cx="355250" cy="330825"/>
          </a:xfrm>
        </p:grpSpPr>
        <p:sp>
          <p:nvSpPr>
            <p:cNvPr id="8093" name="Google Shape;8093;p8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1"/>
          <p:cNvGrpSpPr/>
          <p:nvPr/>
        </p:nvGrpSpPr>
        <p:grpSpPr>
          <a:xfrm>
            <a:off x="5769739" y="2891364"/>
            <a:ext cx="312585" cy="355451"/>
            <a:chOff x="-9500075" y="3180800"/>
            <a:chExt cx="310350" cy="352875"/>
          </a:xfrm>
        </p:grpSpPr>
        <p:sp>
          <p:nvSpPr>
            <p:cNvPr id="8099" name="Google Shape;8099;p8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1"/>
          <p:cNvGrpSpPr/>
          <p:nvPr/>
        </p:nvGrpSpPr>
        <p:grpSpPr>
          <a:xfrm>
            <a:off x="5747530" y="3366879"/>
            <a:ext cx="356221" cy="356257"/>
            <a:chOff x="-9523700" y="3614000"/>
            <a:chExt cx="353675" cy="353675"/>
          </a:xfrm>
        </p:grpSpPr>
        <p:sp>
          <p:nvSpPr>
            <p:cNvPr id="8109" name="Google Shape;8109;p8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81"/>
          <p:cNvGrpSpPr/>
          <p:nvPr/>
        </p:nvGrpSpPr>
        <p:grpSpPr>
          <a:xfrm>
            <a:off x="7532481" y="3389521"/>
            <a:ext cx="356221" cy="354670"/>
            <a:chOff x="-9523700" y="4049550"/>
            <a:chExt cx="353675" cy="352100"/>
          </a:xfrm>
        </p:grpSpPr>
        <p:sp>
          <p:nvSpPr>
            <p:cNvPr id="8119" name="Google Shape;8119;p8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1"/>
          <p:cNvGrpSpPr/>
          <p:nvPr/>
        </p:nvGrpSpPr>
        <p:grpSpPr>
          <a:xfrm>
            <a:off x="7088596" y="3389494"/>
            <a:ext cx="357002" cy="311029"/>
            <a:chOff x="-8209150" y="3659675"/>
            <a:chExt cx="354450" cy="308775"/>
          </a:xfrm>
        </p:grpSpPr>
        <p:sp>
          <p:nvSpPr>
            <p:cNvPr id="8127" name="Google Shape;8127;p8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81"/>
          <p:cNvGrpSpPr/>
          <p:nvPr/>
        </p:nvGrpSpPr>
        <p:grpSpPr>
          <a:xfrm>
            <a:off x="6202157" y="2418407"/>
            <a:ext cx="356221" cy="353059"/>
            <a:chOff x="-12643475" y="4081850"/>
            <a:chExt cx="353675" cy="350500"/>
          </a:xfrm>
        </p:grpSpPr>
        <p:sp>
          <p:nvSpPr>
            <p:cNvPr id="8134" name="Google Shape;8134;p8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8" name="Google Shape;8138;p81"/>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9" name="Google Shape;8139;p81"/>
          <p:cNvGrpSpPr/>
          <p:nvPr/>
        </p:nvGrpSpPr>
        <p:grpSpPr>
          <a:xfrm>
            <a:off x="7984757" y="2428316"/>
            <a:ext cx="356221" cy="333240"/>
            <a:chOff x="-10858725" y="4092875"/>
            <a:chExt cx="353675" cy="330825"/>
          </a:xfrm>
        </p:grpSpPr>
        <p:sp>
          <p:nvSpPr>
            <p:cNvPr id="8140" name="Google Shape;8140;p8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81"/>
          <p:cNvGrpSpPr/>
          <p:nvPr/>
        </p:nvGrpSpPr>
        <p:grpSpPr>
          <a:xfrm>
            <a:off x="6243280" y="3367282"/>
            <a:ext cx="252278" cy="355451"/>
            <a:chOff x="-9039300" y="3614000"/>
            <a:chExt cx="250475" cy="352875"/>
          </a:xfrm>
        </p:grpSpPr>
        <p:sp>
          <p:nvSpPr>
            <p:cNvPr id="8147" name="Google Shape;8147;p8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81"/>
          <p:cNvGrpSpPr/>
          <p:nvPr/>
        </p:nvGrpSpPr>
        <p:grpSpPr>
          <a:xfrm>
            <a:off x="7975246" y="3389521"/>
            <a:ext cx="354635" cy="354670"/>
            <a:chOff x="-9088150" y="4049550"/>
            <a:chExt cx="352100" cy="352100"/>
          </a:xfrm>
        </p:grpSpPr>
        <p:sp>
          <p:nvSpPr>
            <p:cNvPr id="8150" name="Google Shape;8150;p8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81"/>
          <p:cNvGrpSpPr/>
          <p:nvPr/>
        </p:nvGrpSpPr>
        <p:grpSpPr>
          <a:xfrm>
            <a:off x="7109610" y="2891754"/>
            <a:ext cx="315757" cy="354670"/>
            <a:chOff x="-8191825" y="3174500"/>
            <a:chExt cx="313500" cy="352100"/>
          </a:xfrm>
        </p:grpSpPr>
        <p:sp>
          <p:nvSpPr>
            <p:cNvPr id="8157" name="Google Shape;8157;p8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1"/>
          <p:cNvGrpSpPr/>
          <p:nvPr/>
        </p:nvGrpSpPr>
        <p:grpSpPr>
          <a:xfrm>
            <a:off x="4858968" y="1532275"/>
            <a:ext cx="356221" cy="354973"/>
            <a:chOff x="-13947000" y="3212800"/>
            <a:chExt cx="353675" cy="352400"/>
          </a:xfrm>
        </p:grpSpPr>
        <p:sp>
          <p:nvSpPr>
            <p:cNvPr id="8161" name="Google Shape;8161;p8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3" name="Google Shape;8163;p81"/>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4" name="Google Shape;8164;p81"/>
          <p:cNvGrpSpPr/>
          <p:nvPr/>
        </p:nvGrpSpPr>
        <p:grpSpPr>
          <a:xfrm>
            <a:off x="5301563" y="1531633"/>
            <a:ext cx="356221" cy="356257"/>
            <a:chOff x="-13512225" y="3211525"/>
            <a:chExt cx="353675" cy="353675"/>
          </a:xfrm>
        </p:grpSpPr>
        <p:sp>
          <p:nvSpPr>
            <p:cNvPr id="8165" name="Google Shape;8165;p8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81"/>
          <p:cNvGrpSpPr/>
          <p:nvPr/>
        </p:nvGrpSpPr>
        <p:grpSpPr>
          <a:xfrm>
            <a:off x="6191845" y="1532024"/>
            <a:ext cx="356221" cy="355476"/>
            <a:chOff x="-12643475" y="3212300"/>
            <a:chExt cx="353675" cy="352900"/>
          </a:xfrm>
        </p:grpSpPr>
        <p:sp>
          <p:nvSpPr>
            <p:cNvPr id="8171" name="Google Shape;8171;p8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81"/>
          <p:cNvGrpSpPr/>
          <p:nvPr/>
        </p:nvGrpSpPr>
        <p:grpSpPr>
          <a:xfrm>
            <a:off x="6191845" y="1983798"/>
            <a:ext cx="356221" cy="333366"/>
            <a:chOff x="-12643475" y="3657325"/>
            <a:chExt cx="353675" cy="330950"/>
          </a:xfrm>
        </p:grpSpPr>
        <p:sp>
          <p:nvSpPr>
            <p:cNvPr id="8181" name="Google Shape;8181;p8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1"/>
          <p:cNvGrpSpPr/>
          <p:nvPr/>
        </p:nvGrpSpPr>
        <p:grpSpPr>
          <a:xfrm>
            <a:off x="7974847" y="1532427"/>
            <a:ext cx="355416" cy="354670"/>
            <a:chOff x="-10857925" y="3213875"/>
            <a:chExt cx="352875" cy="352100"/>
          </a:xfrm>
        </p:grpSpPr>
        <p:sp>
          <p:nvSpPr>
            <p:cNvPr id="8188" name="Google Shape;8188;p8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1"/>
          <p:cNvGrpSpPr/>
          <p:nvPr/>
        </p:nvGrpSpPr>
        <p:grpSpPr>
          <a:xfrm>
            <a:off x="6191762" y="2891855"/>
            <a:ext cx="356096" cy="354469"/>
            <a:chOff x="-9089725" y="3180200"/>
            <a:chExt cx="353550" cy="351900"/>
          </a:xfrm>
        </p:grpSpPr>
        <p:sp>
          <p:nvSpPr>
            <p:cNvPr id="8199" name="Google Shape;8199;p8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1"/>
          <p:cNvGrpSpPr/>
          <p:nvPr/>
        </p:nvGrpSpPr>
        <p:grpSpPr>
          <a:xfrm>
            <a:off x="7083760" y="1971660"/>
            <a:ext cx="358588" cy="357642"/>
            <a:chOff x="7083760" y="1971660"/>
            <a:chExt cx="358588" cy="357642"/>
          </a:xfrm>
        </p:grpSpPr>
        <p:sp>
          <p:nvSpPr>
            <p:cNvPr id="8202" name="Google Shape;8202;p8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17" name="Shape 8217"/>
        <p:cNvGrpSpPr/>
        <p:nvPr/>
      </p:nvGrpSpPr>
      <p:grpSpPr>
        <a:xfrm>
          <a:off x="0" y="0"/>
          <a:ext cx="0" cy="0"/>
          <a:chOff x="0" y="0"/>
          <a:chExt cx="0" cy="0"/>
        </a:xfrm>
      </p:grpSpPr>
      <p:sp>
        <p:nvSpPr>
          <p:cNvPr id="8218" name="Google Shape;8218;p8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219" name="Google Shape;8219;p8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0" name="Google Shape;8220;p82"/>
          <p:cNvGrpSpPr/>
          <p:nvPr/>
        </p:nvGrpSpPr>
        <p:grpSpPr>
          <a:xfrm>
            <a:off x="748855" y="2243507"/>
            <a:ext cx="452798" cy="449473"/>
            <a:chOff x="-21322300" y="3693325"/>
            <a:chExt cx="306400" cy="304150"/>
          </a:xfrm>
        </p:grpSpPr>
        <p:sp>
          <p:nvSpPr>
            <p:cNvPr id="8221" name="Google Shape;8221;p8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82"/>
          <p:cNvGrpSpPr/>
          <p:nvPr/>
        </p:nvGrpSpPr>
        <p:grpSpPr>
          <a:xfrm>
            <a:off x="748263" y="2810244"/>
            <a:ext cx="453980" cy="422540"/>
            <a:chOff x="-21322300" y="4077125"/>
            <a:chExt cx="307200" cy="285925"/>
          </a:xfrm>
        </p:grpSpPr>
        <p:sp>
          <p:nvSpPr>
            <p:cNvPr id="8226" name="Google Shape;8226;p8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82"/>
          <p:cNvGrpSpPr/>
          <p:nvPr/>
        </p:nvGrpSpPr>
        <p:grpSpPr>
          <a:xfrm>
            <a:off x="3525440" y="1689128"/>
            <a:ext cx="451653" cy="450212"/>
            <a:chOff x="-19394200" y="3333800"/>
            <a:chExt cx="305625" cy="304650"/>
          </a:xfrm>
        </p:grpSpPr>
        <p:sp>
          <p:nvSpPr>
            <p:cNvPr id="8239" name="Google Shape;8239;p8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82"/>
          <p:cNvGrpSpPr/>
          <p:nvPr/>
        </p:nvGrpSpPr>
        <p:grpSpPr>
          <a:xfrm>
            <a:off x="3524276" y="2243580"/>
            <a:ext cx="453980" cy="449325"/>
            <a:chOff x="-19396575" y="3708500"/>
            <a:chExt cx="307200" cy="304050"/>
          </a:xfrm>
        </p:grpSpPr>
        <p:sp>
          <p:nvSpPr>
            <p:cNvPr id="8249" name="Google Shape;8249;p8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82"/>
          <p:cNvGrpSpPr/>
          <p:nvPr/>
        </p:nvGrpSpPr>
        <p:grpSpPr>
          <a:xfrm>
            <a:off x="3518457" y="2796461"/>
            <a:ext cx="465618" cy="450101"/>
            <a:chOff x="-19394200" y="4084200"/>
            <a:chExt cx="315075" cy="304575"/>
          </a:xfrm>
        </p:grpSpPr>
        <p:sp>
          <p:nvSpPr>
            <p:cNvPr id="8253" name="Google Shape;8253;p8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82"/>
          <p:cNvGrpSpPr/>
          <p:nvPr/>
        </p:nvGrpSpPr>
        <p:grpSpPr>
          <a:xfrm>
            <a:off x="6324167" y="1689001"/>
            <a:ext cx="400447" cy="450470"/>
            <a:chOff x="-17526750" y="3309200"/>
            <a:chExt cx="270975" cy="304825"/>
          </a:xfrm>
        </p:grpSpPr>
        <p:sp>
          <p:nvSpPr>
            <p:cNvPr id="8260" name="Google Shape;8260;p8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82"/>
          <p:cNvGrpSpPr/>
          <p:nvPr/>
        </p:nvGrpSpPr>
        <p:grpSpPr>
          <a:xfrm>
            <a:off x="6300319" y="2244173"/>
            <a:ext cx="448143" cy="448143"/>
            <a:chOff x="-17542500" y="3684100"/>
            <a:chExt cx="303250" cy="303250"/>
          </a:xfrm>
        </p:grpSpPr>
        <p:sp>
          <p:nvSpPr>
            <p:cNvPr id="8266" name="Google Shape;8266;p8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2"/>
          <p:cNvGrpSpPr/>
          <p:nvPr/>
        </p:nvGrpSpPr>
        <p:grpSpPr>
          <a:xfrm>
            <a:off x="6299728" y="2810817"/>
            <a:ext cx="449325" cy="421395"/>
            <a:chOff x="-17542500" y="4068450"/>
            <a:chExt cx="304050" cy="285150"/>
          </a:xfrm>
        </p:grpSpPr>
        <p:sp>
          <p:nvSpPr>
            <p:cNvPr id="8274" name="Google Shape;8274;p8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82"/>
          <p:cNvGrpSpPr/>
          <p:nvPr/>
        </p:nvGrpSpPr>
        <p:grpSpPr>
          <a:xfrm>
            <a:off x="3530150" y="3342211"/>
            <a:ext cx="343404" cy="449325"/>
            <a:chOff x="-15652200" y="3335975"/>
            <a:chExt cx="232375" cy="304050"/>
          </a:xfrm>
        </p:grpSpPr>
        <p:sp>
          <p:nvSpPr>
            <p:cNvPr id="8281" name="Google Shape;8281;p8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2"/>
          <p:cNvGrpSpPr/>
          <p:nvPr/>
        </p:nvGrpSpPr>
        <p:grpSpPr>
          <a:xfrm>
            <a:off x="1303491" y="1689573"/>
            <a:ext cx="450470" cy="449325"/>
            <a:chOff x="-20946600" y="3317850"/>
            <a:chExt cx="304825" cy="304050"/>
          </a:xfrm>
        </p:grpSpPr>
        <p:sp>
          <p:nvSpPr>
            <p:cNvPr id="8291" name="Google Shape;8291;p8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2"/>
          <p:cNvGrpSpPr/>
          <p:nvPr/>
        </p:nvGrpSpPr>
        <p:grpSpPr>
          <a:xfrm>
            <a:off x="1304064" y="2243729"/>
            <a:ext cx="449325" cy="449030"/>
            <a:chOff x="-20945825" y="3692175"/>
            <a:chExt cx="304050" cy="303850"/>
          </a:xfrm>
        </p:grpSpPr>
        <p:sp>
          <p:nvSpPr>
            <p:cNvPr id="8295" name="Google Shape;8295;p8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2"/>
          <p:cNvGrpSpPr/>
          <p:nvPr/>
        </p:nvGrpSpPr>
        <p:grpSpPr>
          <a:xfrm>
            <a:off x="1329667" y="2797442"/>
            <a:ext cx="398119" cy="448143"/>
            <a:chOff x="-20930075" y="4066100"/>
            <a:chExt cx="269400" cy="303250"/>
          </a:xfrm>
        </p:grpSpPr>
        <p:sp>
          <p:nvSpPr>
            <p:cNvPr id="8300" name="Google Shape;8300;p8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82"/>
          <p:cNvGrpSpPr/>
          <p:nvPr/>
        </p:nvGrpSpPr>
        <p:grpSpPr>
          <a:xfrm>
            <a:off x="4110888" y="1689848"/>
            <a:ext cx="372516" cy="448771"/>
            <a:chOff x="-18994100" y="3334775"/>
            <a:chExt cx="252075" cy="303675"/>
          </a:xfrm>
        </p:grpSpPr>
        <p:sp>
          <p:nvSpPr>
            <p:cNvPr id="8303" name="Google Shape;8303;p8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82"/>
          <p:cNvGrpSpPr/>
          <p:nvPr/>
        </p:nvGrpSpPr>
        <p:grpSpPr>
          <a:xfrm>
            <a:off x="4125445" y="2244743"/>
            <a:ext cx="343404" cy="446998"/>
            <a:chOff x="-18983850" y="3710075"/>
            <a:chExt cx="232375" cy="302475"/>
          </a:xfrm>
        </p:grpSpPr>
        <p:sp>
          <p:nvSpPr>
            <p:cNvPr id="8308" name="Google Shape;8308;p8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82"/>
          <p:cNvGrpSpPr/>
          <p:nvPr/>
        </p:nvGrpSpPr>
        <p:grpSpPr>
          <a:xfrm>
            <a:off x="4071911" y="2797422"/>
            <a:ext cx="450470" cy="448180"/>
            <a:chOff x="-19020075" y="4084200"/>
            <a:chExt cx="304825" cy="303275"/>
          </a:xfrm>
        </p:grpSpPr>
        <p:sp>
          <p:nvSpPr>
            <p:cNvPr id="8313" name="Google Shape;8313;p8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82"/>
          <p:cNvGrpSpPr/>
          <p:nvPr/>
        </p:nvGrpSpPr>
        <p:grpSpPr>
          <a:xfrm>
            <a:off x="6889176" y="1689001"/>
            <a:ext cx="396937" cy="450470"/>
            <a:chOff x="-17149475" y="3309200"/>
            <a:chExt cx="268600" cy="304825"/>
          </a:xfrm>
        </p:grpSpPr>
        <p:sp>
          <p:nvSpPr>
            <p:cNvPr id="8323" name="Google Shape;8323;p8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82"/>
          <p:cNvGrpSpPr/>
          <p:nvPr/>
        </p:nvGrpSpPr>
        <p:grpSpPr>
          <a:xfrm>
            <a:off x="6862982" y="2258120"/>
            <a:ext cx="449325" cy="420249"/>
            <a:chOff x="-17168375" y="3692750"/>
            <a:chExt cx="304050" cy="284375"/>
          </a:xfrm>
        </p:grpSpPr>
        <p:sp>
          <p:nvSpPr>
            <p:cNvPr id="8326" name="Google Shape;8326;p8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82"/>
          <p:cNvGrpSpPr/>
          <p:nvPr/>
        </p:nvGrpSpPr>
        <p:grpSpPr>
          <a:xfrm>
            <a:off x="6859491" y="2796852"/>
            <a:ext cx="456308" cy="449325"/>
            <a:chOff x="-17170750" y="4058800"/>
            <a:chExt cx="308775" cy="304050"/>
          </a:xfrm>
        </p:grpSpPr>
        <p:sp>
          <p:nvSpPr>
            <p:cNvPr id="8334" name="Google Shape;8334;p8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82"/>
          <p:cNvGrpSpPr/>
          <p:nvPr/>
        </p:nvGrpSpPr>
        <p:grpSpPr>
          <a:xfrm>
            <a:off x="5721388" y="3343358"/>
            <a:ext cx="450470" cy="446998"/>
            <a:chOff x="-15688425" y="3707725"/>
            <a:chExt cx="304825" cy="302475"/>
          </a:xfrm>
        </p:grpSpPr>
        <p:sp>
          <p:nvSpPr>
            <p:cNvPr id="8352" name="Google Shape;8352;p8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82"/>
          <p:cNvGrpSpPr/>
          <p:nvPr/>
        </p:nvGrpSpPr>
        <p:grpSpPr>
          <a:xfrm>
            <a:off x="1865544" y="1690441"/>
            <a:ext cx="451653" cy="447589"/>
            <a:chOff x="-20572500" y="3319025"/>
            <a:chExt cx="305625" cy="302875"/>
          </a:xfrm>
        </p:grpSpPr>
        <p:sp>
          <p:nvSpPr>
            <p:cNvPr id="8359" name="Google Shape;8359;p8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82"/>
          <p:cNvGrpSpPr/>
          <p:nvPr/>
        </p:nvGrpSpPr>
        <p:grpSpPr>
          <a:xfrm>
            <a:off x="1866708" y="2305410"/>
            <a:ext cx="449325" cy="325670"/>
            <a:chOff x="-20571700" y="3722875"/>
            <a:chExt cx="304050" cy="220375"/>
          </a:xfrm>
        </p:grpSpPr>
        <p:sp>
          <p:nvSpPr>
            <p:cNvPr id="8362" name="Google Shape;8362;p8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82"/>
          <p:cNvGrpSpPr/>
          <p:nvPr/>
        </p:nvGrpSpPr>
        <p:grpSpPr>
          <a:xfrm>
            <a:off x="1866135" y="2796278"/>
            <a:ext cx="450470" cy="450470"/>
            <a:chOff x="-20571700" y="4066875"/>
            <a:chExt cx="304825" cy="304825"/>
          </a:xfrm>
        </p:grpSpPr>
        <p:sp>
          <p:nvSpPr>
            <p:cNvPr id="8370" name="Google Shape;8370;p8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82"/>
          <p:cNvGrpSpPr/>
          <p:nvPr/>
        </p:nvGrpSpPr>
        <p:grpSpPr>
          <a:xfrm>
            <a:off x="4632837" y="1688259"/>
            <a:ext cx="453980" cy="451948"/>
            <a:chOff x="-18645175" y="3334200"/>
            <a:chExt cx="307200" cy="305825"/>
          </a:xfrm>
        </p:grpSpPr>
        <p:sp>
          <p:nvSpPr>
            <p:cNvPr id="8377" name="Google Shape;8377;p8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2"/>
          <p:cNvGrpSpPr/>
          <p:nvPr/>
        </p:nvGrpSpPr>
        <p:grpSpPr>
          <a:xfrm>
            <a:off x="4633429" y="2242989"/>
            <a:ext cx="452798" cy="450507"/>
            <a:chOff x="-18645175" y="3708500"/>
            <a:chExt cx="306400" cy="304850"/>
          </a:xfrm>
        </p:grpSpPr>
        <p:sp>
          <p:nvSpPr>
            <p:cNvPr id="8383" name="Google Shape;8383;p8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2"/>
          <p:cNvGrpSpPr/>
          <p:nvPr/>
        </p:nvGrpSpPr>
        <p:grpSpPr>
          <a:xfrm>
            <a:off x="4631101" y="2795630"/>
            <a:ext cx="457453" cy="451763"/>
            <a:chOff x="-18647525" y="4082625"/>
            <a:chExt cx="309550" cy="305700"/>
          </a:xfrm>
        </p:grpSpPr>
        <p:sp>
          <p:nvSpPr>
            <p:cNvPr id="8391" name="Google Shape;8391;p8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82"/>
          <p:cNvGrpSpPr/>
          <p:nvPr/>
        </p:nvGrpSpPr>
        <p:grpSpPr>
          <a:xfrm>
            <a:off x="7441485" y="1689592"/>
            <a:ext cx="395755" cy="449288"/>
            <a:chOff x="-16775350" y="3309200"/>
            <a:chExt cx="267800" cy="304025"/>
          </a:xfrm>
        </p:grpSpPr>
        <p:sp>
          <p:nvSpPr>
            <p:cNvPr id="8396" name="Google Shape;8396;p8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2"/>
          <p:cNvGrpSpPr/>
          <p:nvPr/>
        </p:nvGrpSpPr>
        <p:grpSpPr>
          <a:xfrm>
            <a:off x="7441485" y="2241827"/>
            <a:ext cx="395755" cy="452835"/>
            <a:chOff x="-16775350" y="3683300"/>
            <a:chExt cx="267800" cy="306425"/>
          </a:xfrm>
        </p:grpSpPr>
        <p:sp>
          <p:nvSpPr>
            <p:cNvPr id="8400" name="Google Shape;8400;p8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82"/>
          <p:cNvGrpSpPr/>
          <p:nvPr/>
        </p:nvGrpSpPr>
        <p:grpSpPr>
          <a:xfrm>
            <a:off x="7413536" y="2796870"/>
            <a:ext cx="451653" cy="449288"/>
            <a:chOff x="-16794250" y="4058225"/>
            <a:chExt cx="305625" cy="304025"/>
          </a:xfrm>
        </p:grpSpPr>
        <p:sp>
          <p:nvSpPr>
            <p:cNvPr id="8404" name="Google Shape;8404;p8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3" name="Google Shape;8413;p8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4" name="Google Shape;8414;p82"/>
          <p:cNvGrpSpPr/>
          <p:nvPr/>
        </p:nvGrpSpPr>
        <p:grpSpPr>
          <a:xfrm>
            <a:off x="2414953" y="1689573"/>
            <a:ext cx="457453" cy="449325"/>
            <a:chOff x="-20199150" y="3317850"/>
            <a:chExt cx="309550" cy="304050"/>
          </a:xfrm>
        </p:grpSpPr>
        <p:sp>
          <p:nvSpPr>
            <p:cNvPr id="8415" name="Google Shape;8415;p8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2"/>
          <p:cNvGrpSpPr/>
          <p:nvPr/>
        </p:nvGrpSpPr>
        <p:grpSpPr>
          <a:xfrm>
            <a:off x="2417281" y="2242861"/>
            <a:ext cx="452798" cy="450766"/>
            <a:chOff x="-20199150" y="3693150"/>
            <a:chExt cx="306400" cy="305025"/>
          </a:xfrm>
        </p:grpSpPr>
        <p:sp>
          <p:nvSpPr>
            <p:cNvPr id="8423" name="Google Shape;8423;p8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2"/>
          <p:cNvGrpSpPr/>
          <p:nvPr/>
        </p:nvGrpSpPr>
        <p:grpSpPr>
          <a:xfrm>
            <a:off x="2417854" y="2795687"/>
            <a:ext cx="451653" cy="451653"/>
            <a:chOff x="-20197575" y="4066875"/>
            <a:chExt cx="305625" cy="305625"/>
          </a:xfrm>
        </p:grpSpPr>
        <p:sp>
          <p:nvSpPr>
            <p:cNvPr id="8430" name="Google Shape;8430;p8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82"/>
          <p:cNvGrpSpPr/>
          <p:nvPr/>
        </p:nvGrpSpPr>
        <p:grpSpPr>
          <a:xfrm>
            <a:off x="5200071" y="1687520"/>
            <a:ext cx="449325" cy="453426"/>
            <a:chOff x="-18271050" y="3333200"/>
            <a:chExt cx="304050" cy="306825"/>
          </a:xfrm>
        </p:grpSpPr>
        <p:sp>
          <p:nvSpPr>
            <p:cNvPr id="8439" name="Google Shape;8439;p8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82"/>
          <p:cNvGrpSpPr/>
          <p:nvPr/>
        </p:nvGrpSpPr>
        <p:grpSpPr>
          <a:xfrm>
            <a:off x="5200644" y="2244171"/>
            <a:ext cx="448180" cy="448143"/>
            <a:chOff x="-18270275" y="3710875"/>
            <a:chExt cx="303275" cy="303250"/>
          </a:xfrm>
        </p:grpSpPr>
        <p:sp>
          <p:nvSpPr>
            <p:cNvPr id="8445" name="Google Shape;8445;p8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2"/>
          <p:cNvGrpSpPr/>
          <p:nvPr/>
        </p:nvGrpSpPr>
        <p:grpSpPr>
          <a:xfrm>
            <a:off x="5254196" y="2797422"/>
            <a:ext cx="341076" cy="448180"/>
            <a:chOff x="-18234025" y="4084200"/>
            <a:chExt cx="230800" cy="303275"/>
          </a:xfrm>
        </p:grpSpPr>
        <p:sp>
          <p:nvSpPr>
            <p:cNvPr id="8452" name="Google Shape;8452;p8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82"/>
          <p:cNvGrpSpPr/>
          <p:nvPr/>
        </p:nvGrpSpPr>
        <p:grpSpPr>
          <a:xfrm>
            <a:off x="2366751" y="3341641"/>
            <a:ext cx="449325" cy="450470"/>
            <a:chOff x="-16419350" y="3308400"/>
            <a:chExt cx="304050" cy="304825"/>
          </a:xfrm>
        </p:grpSpPr>
        <p:sp>
          <p:nvSpPr>
            <p:cNvPr id="8456" name="Google Shape;8456;p8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2"/>
          <p:cNvGrpSpPr/>
          <p:nvPr/>
        </p:nvGrpSpPr>
        <p:grpSpPr>
          <a:xfrm>
            <a:off x="4638306" y="3340423"/>
            <a:ext cx="395755" cy="452872"/>
            <a:chOff x="-16401225" y="3683275"/>
            <a:chExt cx="267800" cy="306450"/>
          </a:xfrm>
        </p:grpSpPr>
        <p:sp>
          <p:nvSpPr>
            <p:cNvPr id="8464" name="Google Shape;8464;p8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82"/>
          <p:cNvGrpSpPr/>
          <p:nvPr/>
        </p:nvGrpSpPr>
        <p:grpSpPr>
          <a:xfrm>
            <a:off x="8003755" y="2797062"/>
            <a:ext cx="450470" cy="448180"/>
            <a:chOff x="-16419350" y="4058200"/>
            <a:chExt cx="304825" cy="303275"/>
          </a:xfrm>
        </p:grpSpPr>
        <p:sp>
          <p:nvSpPr>
            <p:cNvPr id="8472" name="Google Shape;8472;p8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82"/>
          <p:cNvGrpSpPr/>
          <p:nvPr/>
        </p:nvGrpSpPr>
        <p:grpSpPr>
          <a:xfrm>
            <a:off x="4030643" y="3343080"/>
            <a:ext cx="450507" cy="447589"/>
            <a:chOff x="-15296200" y="3326900"/>
            <a:chExt cx="304850" cy="302875"/>
          </a:xfrm>
        </p:grpSpPr>
        <p:sp>
          <p:nvSpPr>
            <p:cNvPr id="8480" name="Google Shape;8480;p8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82"/>
          <p:cNvGrpSpPr/>
          <p:nvPr/>
        </p:nvGrpSpPr>
        <p:grpSpPr>
          <a:xfrm>
            <a:off x="2946296" y="1706881"/>
            <a:ext cx="486566" cy="414708"/>
            <a:chOff x="-19835275" y="3330250"/>
            <a:chExt cx="329250" cy="280625"/>
          </a:xfrm>
        </p:grpSpPr>
        <p:sp>
          <p:nvSpPr>
            <p:cNvPr id="8486" name="Google Shape;8486;p8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82"/>
          <p:cNvGrpSpPr/>
          <p:nvPr/>
        </p:nvGrpSpPr>
        <p:grpSpPr>
          <a:xfrm>
            <a:off x="2964325" y="2243470"/>
            <a:ext cx="450507" cy="449547"/>
            <a:chOff x="-19822675" y="3692750"/>
            <a:chExt cx="304850" cy="304200"/>
          </a:xfrm>
        </p:grpSpPr>
        <p:sp>
          <p:nvSpPr>
            <p:cNvPr id="8490" name="Google Shape;8490;p8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82"/>
          <p:cNvGrpSpPr/>
          <p:nvPr/>
        </p:nvGrpSpPr>
        <p:grpSpPr>
          <a:xfrm>
            <a:off x="2964916" y="2796278"/>
            <a:ext cx="449325" cy="450470"/>
            <a:chOff x="-19822675" y="4066875"/>
            <a:chExt cx="304050" cy="304825"/>
          </a:xfrm>
        </p:grpSpPr>
        <p:sp>
          <p:nvSpPr>
            <p:cNvPr id="8496" name="Google Shape;8496;p8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82"/>
          <p:cNvGrpSpPr/>
          <p:nvPr/>
        </p:nvGrpSpPr>
        <p:grpSpPr>
          <a:xfrm>
            <a:off x="5773985" y="1689571"/>
            <a:ext cx="399302" cy="449325"/>
            <a:chOff x="-17878825" y="3334400"/>
            <a:chExt cx="270200" cy="304050"/>
          </a:xfrm>
        </p:grpSpPr>
        <p:sp>
          <p:nvSpPr>
            <p:cNvPr id="8503" name="Google Shape;8503;p8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82"/>
          <p:cNvGrpSpPr/>
          <p:nvPr/>
        </p:nvGrpSpPr>
        <p:grpSpPr>
          <a:xfrm>
            <a:off x="5747809" y="2242416"/>
            <a:ext cx="451653" cy="451653"/>
            <a:chOff x="-17896150" y="3709300"/>
            <a:chExt cx="305625" cy="305625"/>
          </a:xfrm>
        </p:grpSpPr>
        <p:sp>
          <p:nvSpPr>
            <p:cNvPr id="8511" name="Google Shape;8511;p8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82"/>
          <p:cNvGrpSpPr/>
          <p:nvPr/>
        </p:nvGrpSpPr>
        <p:grpSpPr>
          <a:xfrm>
            <a:off x="5775740" y="2795686"/>
            <a:ext cx="395792" cy="451653"/>
            <a:chOff x="-17878025" y="4082625"/>
            <a:chExt cx="267825" cy="305625"/>
          </a:xfrm>
        </p:grpSpPr>
        <p:sp>
          <p:nvSpPr>
            <p:cNvPr id="8516" name="Google Shape;8516;p8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82"/>
          <p:cNvGrpSpPr/>
          <p:nvPr/>
        </p:nvGrpSpPr>
        <p:grpSpPr>
          <a:xfrm>
            <a:off x="2919632" y="3355015"/>
            <a:ext cx="450507" cy="423722"/>
            <a:chOff x="-16044450" y="3317850"/>
            <a:chExt cx="304850" cy="286725"/>
          </a:xfrm>
        </p:grpSpPr>
        <p:sp>
          <p:nvSpPr>
            <p:cNvPr id="8524" name="Google Shape;8524;p8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8" name="Google Shape;8528;p8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9" name="Google Shape;8529;p82"/>
          <p:cNvGrpSpPr/>
          <p:nvPr/>
        </p:nvGrpSpPr>
        <p:grpSpPr>
          <a:xfrm>
            <a:off x="8042149" y="2243724"/>
            <a:ext cx="373662" cy="449030"/>
            <a:chOff x="-16018450" y="4058400"/>
            <a:chExt cx="252850" cy="303850"/>
          </a:xfrm>
        </p:grpSpPr>
        <p:sp>
          <p:nvSpPr>
            <p:cNvPr id="8530" name="Google Shape;8530;p8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4" name="Google Shape;8534;p8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38" name="Shape 8538"/>
        <p:cNvGrpSpPr/>
        <p:nvPr/>
      </p:nvGrpSpPr>
      <p:grpSpPr>
        <a:xfrm>
          <a:off x="0" y="0"/>
          <a:ext cx="0" cy="0"/>
          <a:chOff x="0" y="0"/>
          <a:chExt cx="0" cy="0"/>
        </a:xfrm>
      </p:grpSpPr>
      <p:sp>
        <p:nvSpPr>
          <p:cNvPr id="8539" name="Google Shape;8539;p8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540" name="Google Shape;8540;p83"/>
          <p:cNvGrpSpPr/>
          <p:nvPr/>
        </p:nvGrpSpPr>
        <p:grpSpPr>
          <a:xfrm>
            <a:off x="845901" y="1689241"/>
            <a:ext cx="442337" cy="419623"/>
            <a:chOff x="-6696925" y="3272575"/>
            <a:chExt cx="307200" cy="291425"/>
          </a:xfrm>
        </p:grpSpPr>
        <p:sp>
          <p:nvSpPr>
            <p:cNvPr id="8541" name="Google Shape;8541;p8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3"/>
          <p:cNvGrpSpPr/>
          <p:nvPr/>
        </p:nvGrpSpPr>
        <p:grpSpPr>
          <a:xfrm>
            <a:off x="845884" y="2204636"/>
            <a:ext cx="442373" cy="420775"/>
            <a:chOff x="-6690625" y="3631325"/>
            <a:chExt cx="307225" cy="292225"/>
          </a:xfrm>
        </p:grpSpPr>
        <p:sp>
          <p:nvSpPr>
            <p:cNvPr id="8544" name="Google Shape;8544;p8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83"/>
          <p:cNvGrpSpPr/>
          <p:nvPr/>
        </p:nvGrpSpPr>
        <p:grpSpPr>
          <a:xfrm>
            <a:off x="868005" y="2756972"/>
            <a:ext cx="421927" cy="419371"/>
            <a:chOff x="-6689825" y="3992050"/>
            <a:chExt cx="293025" cy="291250"/>
          </a:xfrm>
        </p:grpSpPr>
        <p:sp>
          <p:nvSpPr>
            <p:cNvPr id="8550" name="Google Shape;8550;p8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2" name="Google Shape;8562;p8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3" name="Google Shape;8563;p83"/>
          <p:cNvGrpSpPr/>
          <p:nvPr/>
        </p:nvGrpSpPr>
        <p:grpSpPr>
          <a:xfrm>
            <a:off x="3551317" y="2205192"/>
            <a:ext cx="423043" cy="419659"/>
            <a:chOff x="-4837325" y="3612425"/>
            <a:chExt cx="293800" cy="291450"/>
          </a:xfrm>
        </p:grpSpPr>
        <p:sp>
          <p:nvSpPr>
            <p:cNvPr id="8564" name="Google Shape;8564;p8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83"/>
          <p:cNvGrpSpPr/>
          <p:nvPr/>
        </p:nvGrpSpPr>
        <p:grpSpPr>
          <a:xfrm>
            <a:off x="3564349" y="2756826"/>
            <a:ext cx="420775" cy="419659"/>
            <a:chOff x="-4837325" y="3971575"/>
            <a:chExt cx="292225" cy="291450"/>
          </a:xfrm>
        </p:grpSpPr>
        <p:sp>
          <p:nvSpPr>
            <p:cNvPr id="8568" name="Google Shape;8568;p8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83"/>
          <p:cNvGrpSpPr/>
          <p:nvPr/>
        </p:nvGrpSpPr>
        <p:grpSpPr>
          <a:xfrm>
            <a:off x="6256364" y="1714185"/>
            <a:ext cx="430998" cy="369730"/>
            <a:chOff x="-3037625" y="3254850"/>
            <a:chExt cx="299325" cy="256775"/>
          </a:xfrm>
        </p:grpSpPr>
        <p:sp>
          <p:nvSpPr>
            <p:cNvPr id="8575" name="Google Shape;8575;p8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3"/>
          <p:cNvGrpSpPr/>
          <p:nvPr/>
        </p:nvGrpSpPr>
        <p:grpSpPr>
          <a:xfrm>
            <a:off x="6260324" y="2204615"/>
            <a:ext cx="423079" cy="420811"/>
            <a:chOff x="-3031325" y="3597450"/>
            <a:chExt cx="293825" cy="292250"/>
          </a:xfrm>
        </p:grpSpPr>
        <p:sp>
          <p:nvSpPr>
            <p:cNvPr id="8580" name="Google Shape;8580;p8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83"/>
          <p:cNvGrpSpPr/>
          <p:nvPr/>
        </p:nvGrpSpPr>
        <p:grpSpPr>
          <a:xfrm>
            <a:off x="6272798" y="2781214"/>
            <a:ext cx="421927" cy="370882"/>
            <a:chOff x="-3030525" y="3973150"/>
            <a:chExt cx="293025" cy="257575"/>
          </a:xfrm>
        </p:grpSpPr>
        <p:sp>
          <p:nvSpPr>
            <p:cNvPr id="8585" name="Google Shape;8585;p8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83"/>
          <p:cNvGrpSpPr/>
          <p:nvPr/>
        </p:nvGrpSpPr>
        <p:grpSpPr>
          <a:xfrm>
            <a:off x="1374391" y="3369426"/>
            <a:ext cx="421927" cy="297195"/>
            <a:chOff x="-1199300" y="3279250"/>
            <a:chExt cx="293025" cy="206400"/>
          </a:xfrm>
        </p:grpSpPr>
        <p:sp>
          <p:nvSpPr>
            <p:cNvPr id="8588" name="Google Shape;8588;p8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83"/>
          <p:cNvGrpSpPr/>
          <p:nvPr/>
        </p:nvGrpSpPr>
        <p:grpSpPr>
          <a:xfrm>
            <a:off x="1381477" y="1688773"/>
            <a:ext cx="444605" cy="420559"/>
            <a:chOff x="-6338550" y="3272950"/>
            <a:chExt cx="308775" cy="292075"/>
          </a:xfrm>
        </p:grpSpPr>
        <p:sp>
          <p:nvSpPr>
            <p:cNvPr id="8593" name="Google Shape;8593;p8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3"/>
          <p:cNvGrpSpPr/>
          <p:nvPr/>
        </p:nvGrpSpPr>
        <p:grpSpPr>
          <a:xfrm>
            <a:off x="1392817" y="2205194"/>
            <a:ext cx="421927" cy="419659"/>
            <a:chOff x="-6329100" y="3632100"/>
            <a:chExt cx="293025" cy="291450"/>
          </a:xfrm>
        </p:grpSpPr>
        <p:sp>
          <p:nvSpPr>
            <p:cNvPr id="8597" name="Google Shape;8597;p8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83"/>
          <p:cNvGrpSpPr/>
          <p:nvPr/>
        </p:nvGrpSpPr>
        <p:grpSpPr>
          <a:xfrm>
            <a:off x="1405867" y="2756828"/>
            <a:ext cx="419623" cy="419659"/>
            <a:chOff x="-6329875" y="3992050"/>
            <a:chExt cx="291425" cy="291450"/>
          </a:xfrm>
        </p:grpSpPr>
        <p:sp>
          <p:nvSpPr>
            <p:cNvPr id="8601" name="Google Shape;8601;p8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83"/>
          <p:cNvGrpSpPr/>
          <p:nvPr/>
        </p:nvGrpSpPr>
        <p:grpSpPr>
          <a:xfrm>
            <a:off x="4092004" y="1687530"/>
            <a:ext cx="423079" cy="423043"/>
            <a:chOff x="-4478975" y="3251700"/>
            <a:chExt cx="293825" cy="293800"/>
          </a:xfrm>
        </p:grpSpPr>
        <p:sp>
          <p:nvSpPr>
            <p:cNvPr id="8606" name="Google Shape;8606;p8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83"/>
          <p:cNvGrpSpPr/>
          <p:nvPr/>
        </p:nvGrpSpPr>
        <p:grpSpPr>
          <a:xfrm>
            <a:off x="4092004" y="2205192"/>
            <a:ext cx="423079" cy="419659"/>
            <a:chOff x="-4475825" y="3612425"/>
            <a:chExt cx="293825" cy="291450"/>
          </a:xfrm>
        </p:grpSpPr>
        <p:sp>
          <p:nvSpPr>
            <p:cNvPr id="8610" name="Google Shape;8610;p8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83"/>
          <p:cNvGrpSpPr/>
          <p:nvPr/>
        </p:nvGrpSpPr>
        <p:grpSpPr>
          <a:xfrm>
            <a:off x="4101077" y="2756844"/>
            <a:ext cx="428730" cy="419623"/>
            <a:chOff x="-4480550" y="3970800"/>
            <a:chExt cx="297750" cy="291425"/>
          </a:xfrm>
        </p:grpSpPr>
        <p:sp>
          <p:nvSpPr>
            <p:cNvPr id="8614" name="Google Shape;8614;p8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83"/>
          <p:cNvGrpSpPr/>
          <p:nvPr/>
        </p:nvGrpSpPr>
        <p:grpSpPr>
          <a:xfrm>
            <a:off x="6804910" y="1689221"/>
            <a:ext cx="415123" cy="419659"/>
            <a:chOff x="-2668225" y="3239075"/>
            <a:chExt cx="288300" cy="291450"/>
          </a:xfrm>
        </p:grpSpPr>
        <p:sp>
          <p:nvSpPr>
            <p:cNvPr id="8617" name="Google Shape;8617;p8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3"/>
          <p:cNvGrpSpPr/>
          <p:nvPr/>
        </p:nvGrpSpPr>
        <p:grpSpPr>
          <a:xfrm>
            <a:off x="6802066" y="2205191"/>
            <a:ext cx="420811" cy="419659"/>
            <a:chOff x="-2671375" y="3597450"/>
            <a:chExt cx="292250" cy="291450"/>
          </a:xfrm>
        </p:grpSpPr>
        <p:sp>
          <p:nvSpPr>
            <p:cNvPr id="8623" name="Google Shape;8623;p8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83"/>
          <p:cNvGrpSpPr/>
          <p:nvPr/>
        </p:nvGrpSpPr>
        <p:grpSpPr>
          <a:xfrm>
            <a:off x="6812849" y="2755691"/>
            <a:ext cx="423043" cy="421927"/>
            <a:chOff x="-2670575" y="3956600"/>
            <a:chExt cx="293800" cy="293025"/>
          </a:xfrm>
        </p:grpSpPr>
        <p:sp>
          <p:nvSpPr>
            <p:cNvPr id="8626" name="Google Shape;8626;p8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83"/>
          <p:cNvGrpSpPr/>
          <p:nvPr/>
        </p:nvGrpSpPr>
        <p:grpSpPr>
          <a:xfrm>
            <a:off x="3070370" y="3311947"/>
            <a:ext cx="426462" cy="418363"/>
            <a:chOff x="-1183550" y="3586525"/>
            <a:chExt cx="296175" cy="290550"/>
          </a:xfrm>
        </p:grpSpPr>
        <p:sp>
          <p:nvSpPr>
            <p:cNvPr id="8631" name="Google Shape;8631;p8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83"/>
          <p:cNvGrpSpPr/>
          <p:nvPr/>
        </p:nvGrpSpPr>
        <p:grpSpPr>
          <a:xfrm>
            <a:off x="1933980" y="1689799"/>
            <a:ext cx="420811" cy="418507"/>
            <a:chOff x="-5971525" y="3273750"/>
            <a:chExt cx="292250" cy="290650"/>
          </a:xfrm>
        </p:grpSpPr>
        <p:sp>
          <p:nvSpPr>
            <p:cNvPr id="8641" name="Google Shape;8641;p8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83"/>
          <p:cNvGrpSpPr/>
          <p:nvPr/>
        </p:nvGrpSpPr>
        <p:grpSpPr>
          <a:xfrm>
            <a:off x="1928310" y="2203826"/>
            <a:ext cx="432150" cy="422395"/>
            <a:chOff x="-5974675" y="3632100"/>
            <a:chExt cx="300125" cy="293350"/>
          </a:xfrm>
        </p:grpSpPr>
        <p:sp>
          <p:nvSpPr>
            <p:cNvPr id="8644" name="Google Shape;8644;p8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3"/>
          <p:cNvGrpSpPr/>
          <p:nvPr/>
        </p:nvGrpSpPr>
        <p:grpSpPr>
          <a:xfrm>
            <a:off x="1958351" y="2755694"/>
            <a:ext cx="395865" cy="421927"/>
            <a:chOff x="-5971525" y="3990475"/>
            <a:chExt cx="274925" cy="293025"/>
          </a:xfrm>
        </p:grpSpPr>
        <p:sp>
          <p:nvSpPr>
            <p:cNvPr id="8648" name="Google Shape;8648;p8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3"/>
          <p:cNvGrpSpPr/>
          <p:nvPr/>
        </p:nvGrpSpPr>
        <p:grpSpPr>
          <a:xfrm>
            <a:off x="4631558" y="1689798"/>
            <a:ext cx="420775" cy="418507"/>
            <a:chOff x="-4118225" y="3253275"/>
            <a:chExt cx="292225" cy="290650"/>
          </a:xfrm>
        </p:grpSpPr>
        <p:sp>
          <p:nvSpPr>
            <p:cNvPr id="8653" name="Google Shape;8653;p8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83"/>
          <p:cNvGrpSpPr/>
          <p:nvPr/>
        </p:nvGrpSpPr>
        <p:grpSpPr>
          <a:xfrm>
            <a:off x="4682008" y="2204922"/>
            <a:ext cx="319874" cy="420199"/>
            <a:chOff x="-4082800" y="3612425"/>
            <a:chExt cx="222150" cy="291825"/>
          </a:xfrm>
        </p:grpSpPr>
        <p:sp>
          <p:nvSpPr>
            <p:cNvPr id="8656" name="Google Shape;8656;p8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83"/>
          <p:cNvGrpSpPr/>
          <p:nvPr/>
        </p:nvGrpSpPr>
        <p:grpSpPr>
          <a:xfrm>
            <a:off x="4643456" y="2769876"/>
            <a:ext cx="420775" cy="393561"/>
            <a:chOff x="-4118225" y="3990475"/>
            <a:chExt cx="292225" cy="273325"/>
          </a:xfrm>
        </p:grpSpPr>
        <p:sp>
          <p:nvSpPr>
            <p:cNvPr id="8660" name="Google Shape;8660;p8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83"/>
          <p:cNvGrpSpPr/>
          <p:nvPr/>
        </p:nvGrpSpPr>
        <p:grpSpPr>
          <a:xfrm>
            <a:off x="7354110" y="1688087"/>
            <a:ext cx="394713" cy="421927"/>
            <a:chOff x="-2312225" y="3238300"/>
            <a:chExt cx="274125" cy="293025"/>
          </a:xfrm>
        </p:grpSpPr>
        <p:sp>
          <p:nvSpPr>
            <p:cNvPr id="8665" name="Google Shape;8665;p8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83"/>
          <p:cNvGrpSpPr/>
          <p:nvPr/>
        </p:nvGrpSpPr>
        <p:grpSpPr>
          <a:xfrm>
            <a:off x="7341062" y="2153586"/>
            <a:ext cx="420811" cy="522864"/>
            <a:chOff x="-2310650" y="3525775"/>
            <a:chExt cx="292250" cy="363125"/>
          </a:xfrm>
        </p:grpSpPr>
        <p:sp>
          <p:nvSpPr>
            <p:cNvPr id="8668" name="Google Shape;8668;p8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83"/>
          <p:cNvGrpSpPr/>
          <p:nvPr/>
        </p:nvGrpSpPr>
        <p:grpSpPr>
          <a:xfrm>
            <a:off x="7351827" y="2756825"/>
            <a:ext cx="423079" cy="419659"/>
            <a:chOff x="-2310650" y="3958175"/>
            <a:chExt cx="293825" cy="291450"/>
          </a:xfrm>
        </p:grpSpPr>
        <p:sp>
          <p:nvSpPr>
            <p:cNvPr id="8673" name="Google Shape;8673;p8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83"/>
          <p:cNvGrpSpPr/>
          <p:nvPr/>
        </p:nvGrpSpPr>
        <p:grpSpPr>
          <a:xfrm>
            <a:off x="4718688" y="3308459"/>
            <a:ext cx="424159" cy="419659"/>
            <a:chOff x="-1182750" y="3962900"/>
            <a:chExt cx="294575" cy="291450"/>
          </a:xfrm>
        </p:grpSpPr>
        <p:sp>
          <p:nvSpPr>
            <p:cNvPr id="8676" name="Google Shape;8676;p8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3"/>
          <p:cNvGrpSpPr/>
          <p:nvPr/>
        </p:nvGrpSpPr>
        <p:grpSpPr>
          <a:xfrm>
            <a:off x="2471824" y="1689223"/>
            <a:ext cx="424195" cy="419659"/>
            <a:chOff x="-5611575" y="3272950"/>
            <a:chExt cx="294600" cy="291450"/>
          </a:xfrm>
        </p:grpSpPr>
        <p:sp>
          <p:nvSpPr>
            <p:cNvPr id="8684" name="Google Shape;8684;p8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83"/>
          <p:cNvGrpSpPr/>
          <p:nvPr/>
        </p:nvGrpSpPr>
        <p:grpSpPr>
          <a:xfrm>
            <a:off x="2471824" y="2205770"/>
            <a:ext cx="424195" cy="418507"/>
            <a:chOff x="-5613150" y="3632900"/>
            <a:chExt cx="294600" cy="290650"/>
          </a:xfrm>
        </p:grpSpPr>
        <p:sp>
          <p:nvSpPr>
            <p:cNvPr id="8690" name="Google Shape;8690;p8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83"/>
          <p:cNvGrpSpPr/>
          <p:nvPr/>
        </p:nvGrpSpPr>
        <p:grpSpPr>
          <a:xfrm>
            <a:off x="2483722" y="2756270"/>
            <a:ext cx="424195" cy="420775"/>
            <a:chOff x="-5613150" y="3991275"/>
            <a:chExt cx="294600" cy="292225"/>
          </a:xfrm>
        </p:grpSpPr>
        <p:sp>
          <p:nvSpPr>
            <p:cNvPr id="8693" name="Google Shape;8693;p8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83"/>
          <p:cNvGrpSpPr/>
          <p:nvPr/>
        </p:nvGrpSpPr>
        <p:grpSpPr>
          <a:xfrm>
            <a:off x="5155210" y="1689438"/>
            <a:ext cx="434634" cy="419227"/>
            <a:chOff x="-3768700" y="3253275"/>
            <a:chExt cx="301850" cy="291150"/>
          </a:xfrm>
        </p:grpSpPr>
        <p:sp>
          <p:nvSpPr>
            <p:cNvPr id="8703" name="Google Shape;8703;p8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83"/>
          <p:cNvGrpSpPr/>
          <p:nvPr/>
        </p:nvGrpSpPr>
        <p:grpSpPr>
          <a:xfrm>
            <a:off x="5159293" y="2217090"/>
            <a:ext cx="426462" cy="395865"/>
            <a:chOff x="-3808700" y="3628950"/>
            <a:chExt cx="296175" cy="274925"/>
          </a:xfrm>
        </p:grpSpPr>
        <p:sp>
          <p:nvSpPr>
            <p:cNvPr id="8707" name="Google Shape;8707;p8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83"/>
          <p:cNvGrpSpPr/>
          <p:nvPr/>
        </p:nvGrpSpPr>
        <p:grpSpPr>
          <a:xfrm>
            <a:off x="5224504" y="2756412"/>
            <a:ext cx="419443" cy="420487"/>
            <a:chOff x="-3771675" y="3971775"/>
            <a:chExt cx="291300" cy="292025"/>
          </a:xfrm>
        </p:grpSpPr>
        <p:sp>
          <p:nvSpPr>
            <p:cNvPr id="8711" name="Google Shape;8711;p8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83"/>
          <p:cNvGrpSpPr/>
          <p:nvPr/>
        </p:nvGrpSpPr>
        <p:grpSpPr>
          <a:xfrm>
            <a:off x="7885948" y="1716461"/>
            <a:ext cx="420271" cy="320774"/>
            <a:chOff x="-1951475" y="3273100"/>
            <a:chExt cx="291875" cy="222775"/>
          </a:xfrm>
        </p:grpSpPr>
        <p:sp>
          <p:nvSpPr>
            <p:cNvPr id="8717" name="Google Shape;8717;p8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83"/>
          <p:cNvGrpSpPr/>
          <p:nvPr/>
        </p:nvGrpSpPr>
        <p:grpSpPr>
          <a:xfrm>
            <a:off x="7883429" y="2205191"/>
            <a:ext cx="425310" cy="419659"/>
            <a:chOff x="-1951475" y="3597450"/>
            <a:chExt cx="295375" cy="291450"/>
          </a:xfrm>
        </p:grpSpPr>
        <p:sp>
          <p:nvSpPr>
            <p:cNvPr id="8721" name="Google Shape;8721;p8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83"/>
          <p:cNvGrpSpPr/>
          <p:nvPr/>
        </p:nvGrpSpPr>
        <p:grpSpPr>
          <a:xfrm>
            <a:off x="7885680" y="2756825"/>
            <a:ext cx="444605" cy="419659"/>
            <a:chOff x="-1960150" y="3956600"/>
            <a:chExt cx="308775" cy="291450"/>
          </a:xfrm>
        </p:grpSpPr>
        <p:sp>
          <p:nvSpPr>
            <p:cNvPr id="8726" name="Google Shape;8726;p8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83"/>
          <p:cNvGrpSpPr/>
          <p:nvPr/>
        </p:nvGrpSpPr>
        <p:grpSpPr>
          <a:xfrm>
            <a:off x="1939718" y="3307636"/>
            <a:ext cx="420775" cy="420775"/>
            <a:chOff x="-804700" y="3226500"/>
            <a:chExt cx="292225" cy="292225"/>
          </a:xfrm>
        </p:grpSpPr>
        <p:sp>
          <p:nvSpPr>
            <p:cNvPr id="8729" name="Google Shape;8729;p8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3"/>
          <p:cNvGrpSpPr/>
          <p:nvPr/>
        </p:nvGrpSpPr>
        <p:grpSpPr>
          <a:xfrm>
            <a:off x="3019809" y="1688647"/>
            <a:ext cx="420775" cy="420811"/>
            <a:chOff x="-5251625" y="3272950"/>
            <a:chExt cx="292225" cy="292250"/>
          </a:xfrm>
        </p:grpSpPr>
        <p:sp>
          <p:nvSpPr>
            <p:cNvPr id="8737" name="Google Shape;8737;p8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83"/>
          <p:cNvGrpSpPr/>
          <p:nvPr/>
        </p:nvGrpSpPr>
        <p:grpSpPr>
          <a:xfrm>
            <a:off x="3016407" y="2204348"/>
            <a:ext cx="427578" cy="421351"/>
            <a:chOff x="-5254775" y="3631325"/>
            <a:chExt cx="296950" cy="292625"/>
          </a:xfrm>
        </p:grpSpPr>
        <p:sp>
          <p:nvSpPr>
            <p:cNvPr id="8741" name="Google Shape;8741;p8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83"/>
          <p:cNvGrpSpPr/>
          <p:nvPr/>
        </p:nvGrpSpPr>
        <p:grpSpPr>
          <a:xfrm>
            <a:off x="3032265" y="2756270"/>
            <a:ext cx="419659" cy="420775"/>
            <a:chOff x="-5251625" y="3991275"/>
            <a:chExt cx="291450" cy="292225"/>
          </a:xfrm>
        </p:grpSpPr>
        <p:sp>
          <p:nvSpPr>
            <p:cNvPr id="8749" name="Google Shape;8749;p8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83"/>
          <p:cNvGrpSpPr/>
          <p:nvPr/>
        </p:nvGrpSpPr>
        <p:grpSpPr>
          <a:xfrm>
            <a:off x="5772848" y="1689240"/>
            <a:ext cx="319874" cy="419623"/>
            <a:chOff x="-3365275" y="3253275"/>
            <a:chExt cx="222150" cy="291425"/>
          </a:xfrm>
        </p:grpSpPr>
        <p:sp>
          <p:nvSpPr>
            <p:cNvPr id="8755" name="Google Shape;8755;p8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3"/>
          <p:cNvGrpSpPr/>
          <p:nvPr/>
        </p:nvGrpSpPr>
        <p:grpSpPr>
          <a:xfrm>
            <a:off x="5746786" y="2204058"/>
            <a:ext cx="371998" cy="421927"/>
            <a:chOff x="-3383375" y="3611625"/>
            <a:chExt cx="258350" cy="293025"/>
          </a:xfrm>
        </p:grpSpPr>
        <p:sp>
          <p:nvSpPr>
            <p:cNvPr id="8758" name="Google Shape;8758;p8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83"/>
          <p:cNvGrpSpPr/>
          <p:nvPr/>
        </p:nvGrpSpPr>
        <p:grpSpPr>
          <a:xfrm>
            <a:off x="5809135" y="2756826"/>
            <a:ext cx="271097" cy="419659"/>
            <a:chOff x="-3347950" y="3971575"/>
            <a:chExt cx="188275" cy="291450"/>
          </a:xfrm>
        </p:grpSpPr>
        <p:sp>
          <p:nvSpPr>
            <p:cNvPr id="8761" name="Google Shape;8761;p8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83"/>
          <p:cNvGrpSpPr/>
          <p:nvPr/>
        </p:nvGrpSpPr>
        <p:grpSpPr>
          <a:xfrm>
            <a:off x="858994" y="3307061"/>
            <a:ext cx="371998" cy="421927"/>
            <a:chOff x="-1575775" y="3238300"/>
            <a:chExt cx="258350" cy="293025"/>
          </a:xfrm>
        </p:grpSpPr>
        <p:sp>
          <p:nvSpPr>
            <p:cNvPr id="8765" name="Google Shape;8765;p8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83"/>
          <p:cNvGrpSpPr/>
          <p:nvPr/>
        </p:nvGrpSpPr>
        <p:grpSpPr>
          <a:xfrm>
            <a:off x="2503892" y="3309051"/>
            <a:ext cx="423079" cy="424159"/>
            <a:chOff x="-1591550" y="3597475"/>
            <a:chExt cx="293825" cy="294575"/>
          </a:xfrm>
        </p:grpSpPr>
        <p:sp>
          <p:nvSpPr>
            <p:cNvPr id="8771" name="Google Shape;8771;p8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83"/>
          <p:cNvGrpSpPr/>
          <p:nvPr/>
        </p:nvGrpSpPr>
        <p:grpSpPr>
          <a:xfrm>
            <a:off x="4153362" y="3318663"/>
            <a:ext cx="421927" cy="399248"/>
            <a:chOff x="-1592325" y="3957400"/>
            <a:chExt cx="293025" cy="277275"/>
          </a:xfrm>
        </p:grpSpPr>
        <p:sp>
          <p:nvSpPr>
            <p:cNvPr id="8775" name="Google Shape;8775;p8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83"/>
          <p:cNvGrpSpPr/>
          <p:nvPr/>
        </p:nvGrpSpPr>
        <p:grpSpPr>
          <a:xfrm>
            <a:off x="3640232" y="3310744"/>
            <a:ext cx="369730" cy="420775"/>
            <a:chOff x="-778700" y="3612425"/>
            <a:chExt cx="256775" cy="292225"/>
          </a:xfrm>
        </p:grpSpPr>
        <p:sp>
          <p:nvSpPr>
            <p:cNvPr id="8780" name="Google Shape;8780;p8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83"/>
          <p:cNvGrpSpPr/>
          <p:nvPr/>
        </p:nvGrpSpPr>
        <p:grpSpPr>
          <a:xfrm>
            <a:off x="6111733" y="3828305"/>
            <a:ext cx="340731" cy="387641"/>
            <a:chOff x="7728464" y="1561258"/>
            <a:chExt cx="349719" cy="397866"/>
          </a:xfrm>
        </p:grpSpPr>
        <p:sp>
          <p:nvSpPr>
            <p:cNvPr id="8787" name="Google Shape;8787;p8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83"/>
          <p:cNvGrpSpPr/>
          <p:nvPr/>
        </p:nvGrpSpPr>
        <p:grpSpPr>
          <a:xfrm>
            <a:off x="4034702" y="3828305"/>
            <a:ext cx="387681" cy="387641"/>
            <a:chOff x="5611350" y="1561258"/>
            <a:chExt cx="397907" cy="397866"/>
          </a:xfrm>
        </p:grpSpPr>
        <p:sp>
          <p:nvSpPr>
            <p:cNvPr id="8790" name="Google Shape;8790;p8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83"/>
          <p:cNvGrpSpPr/>
          <p:nvPr/>
        </p:nvGrpSpPr>
        <p:grpSpPr>
          <a:xfrm>
            <a:off x="4553987" y="3925571"/>
            <a:ext cx="387610" cy="193109"/>
            <a:chOff x="6140660" y="1661097"/>
            <a:chExt cx="397835" cy="198202"/>
          </a:xfrm>
        </p:grpSpPr>
        <p:sp>
          <p:nvSpPr>
            <p:cNvPr id="8795" name="Google Shape;8795;p8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83"/>
          <p:cNvGrpSpPr/>
          <p:nvPr/>
        </p:nvGrpSpPr>
        <p:grpSpPr>
          <a:xfrm>
            <a:off x="5073202" y="3828305"/>
            <a:ext cx="387681" cy="387641"/>
            <a:chOff x="6669907" y="1561258"/>
            <a:chExt cx="397907" cy="397866"/>
          </a:xfrm>
        </p:grpSpPr>
        <p:sp>
          <p:nvSpPr>
            <p:cNvPr id="8800" name="Google Shape;8800;p8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83"/>
          <p:cNvGrpSpPr/>
          <p:nvPr/>
        </p:nvGrpSpPr>
        <p:grpSpPr>
          <a:xfrm>
            <a:off x="5592488" y="3828305"/>
            <a:ext cx="387641" cy="387641"/>
            <a:chOff x="7199196" y="1561258"/>
            <a:chExt cx="397866" cy="397866"/>
          </a:xfrm>
        </p:grpSpPr>
        <p:sp>
          <p:nvSpPr>
            <p:cNvPr id="8806" name="Google Shape;8806;p8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83"/>
          <p:cNvGrpSpPr/>
          <p:nvPr/>
        </p:nvGrpSpPr>
        <p:grpSpPr>
          <a:xfrm>
            <a:off x="1958433" y="3885842"/>
            <a:ext cx="387681" cy="272572"/>
            <a:chOff x="3386036" y="1746339"/>
            <a:chExt cx="397907" cy="279762"/>
          </a:xfrm>
        </p:grpSpPr>
        <p:sp>
          <p:nvSpPr>
            <p:cNvPr id="8810" name="Google Shape;8810;p8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83"/>
          <p:cNvGrpSpPr/>
          <p:nvPr/>
        </p:nvGrpSpPr>
        <p:grpSpPr>
          <a:xfrm>
            <a:off x="2996130" y="3828288"/>
            <a:ext cx="387681" cy="387681"/>
            <a:chOff x="4417380" y="1687279"/>
            <a:chExt cx="397907" cy="397907"/>
          </a:xfrm>
        </p:grpSpPr>
        <p:sp>
          <p:nvSpPr>
            <p:cNvPr id="8813" name="Google Shape;8813;p8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83"/>
          <p:cNvGrpSpPr/>
          <p:nvPr/>
        </p:nvGrpSpPr>
        <p:grpSpPr>
          <a:xfrm>
            <a:off x="7942611" y="3308537"/>
            <a:ext cx="387661" cy="387661"/>
            <a:chOff x="2869999" y="1687279"/>
            <a:chExt cx="397887" cy="397887"/>
          </a:xfrm>
        </p:grpSpPr>
        <p:sp>
          <p:nvSpPr>
            <p:cNvPr id="8816" name="Google Shape;8816;p8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83"/>
          <p:cNvGrpSpPr/>
          <p:nvPr/>
        </p:nvGrpSpPr>
        <p:grpSpPr>
          <a:xfrm>
            <a:off x="2477718" y="3828664"/>
            <a:ext cx="386807" cy="386929"/>
            <a:chOff x="3902887" y="1687655"/>
            <a:chExt cx="397010" cy="397135"/>
          </a:xfrm>
        </p:grpSpPr>
        <p:sp>
          <p:nvSpPr>
            <p:cNvPr id="8819" name="Google Shape;8819;p8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83"/>
          <p:cNvGrpSpPr/>
          <p:nvPr/>
        </p:nvGrpSpPr>
        <p:grpSpPr>
          <a:xfrm>
            <a:off x="3515416" y="3828288"/>
            <a:ext cx="387681" cy="387681"/>
            <a:chOff x="4933458" y="1687279"/>
            <a:chExt cx="397907" cy="397907"/>
          </a:xfrm>
        </p:grpSpPr>
        <p:sp>
          <p:nvSpPr>
            <p:cNvPr id="8822" name="Google Shape;8822;p8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83"/>
          <p:cNvGrpSpPr/>
          <p:nvPr/>
        </p:nvGrpSpPr>
        <p:grpSpPr>
          <a:xfrm>
            <a:off x="6348367" y="3308537"/>
            <a:ext cx="387661" cy="387661"/>
            <a:chOff x="1379798" y="1723250"/>
            <a:chExt cx="397887" cy="397887"/>
          </a:xfrm>
        </p:grpSpPr>
        <p:sp>
          <p:nvSpPr>
            <p:cNvPr id="8825" name="Google Shape;8825;p8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3"/>
          <p:cNvGrpSpPr/>
          <p:nvPr/>
        </p:nvGrpSpPr>
        <p:grpSpPr>
          <a:xfrm>
            <a:off x="5286246" y="3308537"/>
            <a:ext cx="387681" cy="387661"/>
            <a:chOff x="266768" y="1721375"/>
            <a:chExt cx="397907" cy="397887"/>
          </a:xfrm>
        </p:grpSpPr>
        <p:sp>
          <p:nvSpPr>
            <p:cNvPr id="8830" name="Google Shape;8830;p8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83"/>
          <p:cNvGrpSpPr/>
          <p:nvPr/>
        </p:nvGrpSpPr>
        <p:grpSpPr>
          <a:xfrm>
            <a:off x="5817327" y="3308537"/>
            <a:ext cx="387641" cy="387661"/>
            <a:chOff x="864491" y="1723250"/>
            <a:chExt cx="397866" cy="397887"/>
          </a:xfrm>
        </p:grpSpPr>
        <p:sp>
          <p:nvSpPr>
            <p:cNvPr id="8833" name="Google Shape;8833;p8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6" name="Google Shape;8836;p8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7" name="Google Shape;8837;p83"/>
          <p:cNvGrpSpPr/>
          <p:nvPr/>
        </p:nvGrpSpPr>
        <p:grpSpPr>
          <a:xfrm>
            <a:off x="7411672" y="3308924"/>
            <a:ext cx="387539" cy="386888"/>
            <a:chOff x="2408992" y="1722875"/>
            <a:chExt cx="397761" cy="397093"/>
          </a:xfrm>
        </p:grpSpPr>
        <p:sp>
          <p:nvSpPr>
            <p:cNvPr id="8838" name="Google Shape;8838;p8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43" name="Shape 8843"/>
        <p:cNvGrpSpPr/>
        <p:nvPr/>
      </p:nvGrpSpPr>
      <p:grpSpPr>
        <a:xfrm>
          <a:off x="0" y="0"/>
          <a:ext cx="0" cy="0"/>
          <a:chOff x="0" y="0"/>
          <a:chExt cx="0" cy="0"/>
        </a:xfrm>
      </p:grpSpPr>
      <p:pic>
        <p:nvPicPr>
          <p:cNvPr id="8844" name="Google Shape;8844;p8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0"/>
          <p:cNvSpPr txBox="1"/>
          <p:nvPr>
            <p:ph type="title"/>
          </p:nvPr>
        </p:nvSpPr>
        <p:spPr>
          <a:xfrm>
            <a:off x="1388175" y="885525"/>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0"/>
              <a:t>WHOA!</a:t>
            </a:r>
            <a:endParaRPr sz="14000"/>
          </a:p>
        </p:txBody>
      </p:sp>
      <p:sp>
        <p:nvSpPr>
          <p:cNvPr id="578" name="Google Shape;578;p40"/>
          <p:cNvSpPr txBox="1"/>
          <p:nvPr>
            <p:ph idx="1" type="subTitle"/>
          </p:nvPr>
        </p:nvSpPr>
        <p:spPr>
          <a:xfrm>
            <a:off x="1795350" y="3414825"/>
            <a:ext cx="55533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FFFEFC"/>
                </a:solidFill>
              </a:rPr>
              <a:t>This can be the part of the presentation where you introduce yourself, write your email...</a:t>
            </a:r>
            <a:endParaRPr sz="1400">
              <a:solidFill>
                <a:srgbClr val="FFFEFC"/>
              </a:solidFill>
            </a:endParaRPr>
          </a:p>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2" name="Shape 582"/>
        <p:cNvGrpSpPr/>
        <p:nvPr/>
      </p:nvGrpSpPr>
      <p:grpSpPr>
        <a:xfrm>
          <a:off x="0" y="0"/>
          <a:ext cx="0" cy="0"/>
          <a:chOff x="0" y="0"/>
          <a:chExt cx="0" cy="0"/>
        </a:xfrm>
      </p:grpSpPr>
      <p:sp>
        <p:nvSpPr>
          <p:cNvPr id="583" name="Google Shape;583;p41"/>
          <p:cNvSpPr txBox="1"/>
          <p:nvPr>
            <p:ph type="title"/>
          </p:nvPr>
        </p:nvSpPr>
        <p:spPr>
          <a:xfrm>
            <a:off x="631400" y="51450"/>
            <a:ext cx="2413800" cy="284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584" name="Google Shape;584;p41"/>
          <p:cNvSpPr/>
          <p:nvPr/>
        </p:nvSpPr>
        <p:spPr>
          <a:xfrm>
            <a:off x="7874975" y="0"/>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7037600" y="0"/>
            <a:ext cx="837375" cy="847850"/>
          </a:xfrm>
          <a:custGeom>
            <a:rect b="b" l="l" r="r" t="t"/>
            <a:pathLst>
              <a:path extrusionOk="0" h="33914" w="33495">
                <a:moveTo>
                  <a:pt x="0" y="1"/>
                </a:moveTo>
                <a:cubicBezTo>
                  <a:pt x="0" y="9364"/>
                  <a:pt x="3733" y="17826"/>
                  <a:pt x="9910" y="23971"/>
                </a:cubicBezTo>
                <a:cubicBezTo>
                  <a:pt x="15959" y="30020"/>
                  <a:pt x="24261" y="33785"/>
                  <a:pt x="33495" y="33914"/>
                </a:cubicBezTo>
                <a:lnTo>
                  <a:pt x="334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2208295" y="3870425"/>
            <a:ext cx="351299" cy="35195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7213438" y="563400"/>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7213438" y="710600"/>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7357413" y="563400"/>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7357413" y="710600"/>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2"/>
          <p:cNvSpPr/>
          <p:nvPr/>
        </p:nvSpPr>
        <p:spPr>
          <a:xfrm flipH="1">
            <a:off x="1513850" y="843900"/>
            <a:ext cx="6116400" cy="3455700"/>
          </a:xfrm>
          <a:prstGeom prst="round1Rect">
            <a:avLst>
              <a:gd fmla="val 26345"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txBox="1"/>
          <p:nvPr>
            <p:ph type="title"/>
          </p:nvPr>
        </p:nvSpPr>
        <p:spPr>
          <a:xfrm>
            <a:off x="2290025" y="1802525"/>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597" name="Google Shape;597;p42"/>
          <p:cNvSpPr txBox="1"/>
          <p:nvPr>
            <p:ph idx="1" type="subTitle"/>
          </p:nvPr>
        </p:nvSpPr>
        <p:spPr>
          <a:xfrm>
            <a:off x="2036250" y="2600725"/>
            <a:ext cx="5071500" cy="127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EFC"/>
                </a:solidFill>
              </a:rPr>
              <a:t>Mercury is the closest planet to the Sun and the smallest one in the Solar System—it’s only a bit larger than the Moon. The planet’s name has nothing to do with the liquid metal since it was named after the Roman messenger god, Mercury</a:t>
            </a:r>
            <a:endParaRPr>
              <a:solidFill>
                <a:srgbClr val="FFFEFC"/>
              </a:solidFill>
            </a:endParaRPr>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3"/>
          <p:cNvSpPr txBox="1"/>
          <p:nvPr>
            <p:ph idx="4294967295" type="title"/>
          </p:nvPr>
        </p:nvSpPr>
        <p:spPr>
          <a:xfrm>
            <a:off x="1626300" y="3110425"/>
            <a:ext cx="523800" cy="528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01</a:t>
            </a:r>
            <a:endParaRPr sz="2000"/>
          </a:p>
        </p:txBody>
      </p:sp>
      <p:cxnSp>
        <p:nvCxnSpPr>
          <p:cNvPr id="603" name="Google Shape;603;p43"/>
          <p:cNvCxnSpPr>
            <a:stCxn id="602" idx="3"/>
            <a:endCxn id="604" idx="1"/>
          </p:cNvCxnSpPr>
          <p:nvPr/>
        </p:nvCxnSpPr>
        <p:spPr>
          <a:xfrm>
            <a:off x="2150100" y="3374875"/>
            <a:ext cx="2160000" cy="0"/>
          </a:xfrm>
          <a:prstGeom prst="straightConnector1">
            <a:avLst/>
          </a:prstGeom>
          <a:noFill/>
          <a:ln cap="flat" cmpd="sng" w="19050">
            <a:solidFill>
              <a:schemeClr val="dk2"/>
            </a:solidFill>
            <a:prstDash val="solid"/>
            <a:round/>
            <a:headEnd len="med" w="med" type="none"/>
            <a:tailEnd len="med" w="med" type="none"/>
          </a:ln>
        </p:spPr>
      </p:cxnSp>
      <p:cxnSp>
        <p:nvCxnSpPr>
          <p:cNvPr id="605" name="Google Shape;605;p43"/>
          <p:cNvCxnSpPr>
            <a:stCxn id="604" idx="3"/>
            <a:endCxn id="606" idx="1"/>
          </p:cNvCxnSpPr>
          <p:nvPr/>
        </p:nvCxnSpPr>
        <p:spPr>
          <a:xfrm>
            <a:off x="4833900" y="3374875"/>
            <a:ext cx="2160000" cy="0"/>
          </a:xfrm>
          <a:prstGeom prst="straightConnector1">
            <a:avLst/>
          </a:prstGeom>
          <a:noFill/>
          <a:ln cap="flat" cmpd="sng" w="19050">
            <a:solidFill>
              <a:schemeClr val="dk2"/>
            </a:solidFill>
            <a:prstDash val="solid"/>
            <a:round/>
            <a:headEnd len="med" w="med" type="none"/>
            <a:tailEnd len="med" w="med" type="none"/>
          </a:ln>
        </p:spPr>
      </p:cxnSp>
      <p:sp>
        <p:nvSpPr>
          <p:cNvPr id="607" name="Google Shape;607;p43"/>
          <p:cNvSpPr txBox="1"/>
          <p:nvPr>
            <p:ph idx="4294967295" type="title"/>
          </p:nvPr>
        </p:nvSpPr>
        <p:spPr>
          <a:xfrm>
            <a:off x="720000" y="19494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2005</a:t>
            </a:r>
            <a:endParaRPr b="0" sz="2000"/>
          </a:p>
        </p:txBody>
      </p:sp>
      <p:sp>
        <p:nvSpPr>
          <p:cNvPr id="608" name="Google Shape;608;p43"/>
          <p:cNvSpPr txBox="1"/>
          <p:nvPr>
            <p:ph idx="4294967295" type="subTitle"/>
          </p:nvPr>
        </p:nvSpPr>
        <p:spPr>
          <a:xfrm>
            <a:off x="720000" y="238357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Jupiter is the biggest planet of them all</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None/>
            </a:pPr>
            <a:r>
              <a:t/>
            </a:r>
            <a:endParaRPr/>
          </a:p>
        </p:txBody>
      </p:sp>
      <p:sp>
        <p:nvSpPr>
          <p:cNvPr id="609" name="Google Shape;609;p43"/>
          <p:cNvSpPr txBox="1"/>
          <p:nvPr>
            <p:ph idx="4294967295" type="title"/>
          </p:nvPr>
        </p:nvSpPr>
        <p:spPr>
          <a:xfrm>
            <a:off x="3403800" y="19494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2008</a:t>
            </a:r>
            <a:endParaRPr b="0" sz="2000"/>
          </a:p>
        </p:txBody>
      </p:sp>
      <p:sp>
        <p:nvSpPr>
          <p:cNvPr id="610" name="Google Shape;610;p43"/>
          <p:cNvSpPr txBox="1"/>
          <p:nvPr>
            <p:ph idx="4294967295" type="subTitle"/>
          </p:nvPr>
        </p:nvSpPr>
        <p:spPr>
          <a:xfrm>
            <a:off x="3403800" y="238357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Venus has a beautiful name, but it’s hot</a:t>
            </a:r>
            <a:endParaRPr/>
          </a:p>
          <a:p>
            <a:pPr indent="0" lvl="0" marL="0" rtl="0" algn="ctr">
              <a:lnSpc>
                <a:spcPct val="100000"/>
              </a:lnSpc>
              <a:spcBef>
                <a:spcPts val="0"/>
              </a:spcBef>
              <a:spcAft>
                <a:spcPts val="0"/>
              </a:spcAft>
              <a:buNone/>
            </a:pPr>
            <a:r>
              <a:t/>
            </a:r>
            <a:endParaRPr/>
          </a:p>
        </p:txBody>
      </p:sp>
      <p:sp>
        <p:nvSpPr>
          <p:cNvPr id="611" name="Google Shape;611;p43"/>
          <p:cNvSpPr txBox="1"/>
          <p:nvPr>
            <p:ph idx="4294967295" type="title"/>
          </p:nvPr>
        </p:nvSpPr>
        <p:spPr>
          <a:xfrm>
            <a:off x="6087600" y="19494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2010</a:t>
            </a:r>
            <a:endParaRPr b="0" sz="2000"/>
          </a:p>
        </p:txBody>
      </p:sp>
      <p:sp>
        <p:nvSpPr>
          <p:cNvPr id="612" name="Google Shape;612;p43"/>
          <p:cNvSpPr txBox="1"/>
          <p:nvPr>
            <p:ph idx="4294967295" type="subTitle"/>
          </p:nvPr>
        </p:nvSpPr>
        <p:spPr>
          <a:xfrm>
            <a:off x="6087600" y="238357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Saturn is a gas giant with several rings</a:t>
            </a:r>
            <a:endParaRPr/>
          </a:p>
        </p:txBody>
      </p:sp>
      <p:sp>
        <p:nvSpPr>
          <p:cNvPr id="604" name="Google Shape;604;p43"/>
          <p:cNvSpPr txBox="1"/>
          <p:nvPr>
            <p:ph idx="4294967295" type="title"/>
          </p:nvPr>
        </p:nvSpPr>
        <p:spPr>
          <a:xfrm>
            <a:off x="4310100" y="3110425"/>
            <a:ext cx="523800" cy="528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02</a:t>
            </a:r>
            <a:endParaRPr sz="2000"/>
          </a:p>
        </p:txBody>
      </p:sp>
      <p:sp>
        <p:nvSpPr>
          <p:cNvPr id="606" name="Google Shape;606;p43"/>
          <p:cNvSpPr txBox="1"/>
          <p:nvPr>
            <p:ph idx="4294967295" type="title"/>
          </p:nvPr>
        </p:nvSpPr>
        <p:spPr>
          <a:xfrm>
            <a:off x="6993900" y="3110425"/>
            <a:ext cx="523800" cy="528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03</a:t>
            </a:r>
            <a:endParaRPr sz="2000"/>
          </a:p>
        </p:txBody>
      </p:sp>
      <p:cxnSp>
        <p:nvCxnSpPr>
          <p:cNvPr id="613" name="Google Shape;613;p43"/>
          <p:cNvCxnSpPr>
            <a:stCxn id="606" idx="3"/>
          </p:cNvCxnSpPr>
          <p:nvPr/>
        </p:nvCxnSpPr>
        <p:spPr>
          <a:xfrm>
            <a:off x="7517700" y="3374875"/>
            <a:ext cx="1756500" cy="0"/>
          </a:xfrm>
          <a:prstGeom prst="straightConnector1">
            <a:avLst/>
          </a:prstGeom>
          <a:noFill/>
          <a:ln cap="flat" cmpd="sng" w="19050">
            <a:solidFill>
              <a:schemeClr val="dk2"/>
            </a:solidFill>
            <a:prstDash val="solid"/>
            <a:round/>
            <a:headEnd len="med" w="med" type="none"/>
            <a:tailEnd len="med" w="med" type="none"/>
          </a:ln>
        </p:spPr>
      </p:cxnSp>
      <p:sp>
        <p:nvSpPr>
          <p:cNvPr id="614" name="Google Shape;614;p43"/>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HISTORY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cxnSp>
        <p:nvCxnSpPr>
          <p:cNvPr id="619" name="Google Shape;619;p44"/>
          <p:cNvCxnSpPr>
            <a:stCxn id="620" idx="3"/>
            <a:endCxn id="621" idx="1"/>
          </p:cNvCxnSpPr>
          <p:nvPr/>
        </p:nvCxnSpPr>
        <p:spPr>
          <a:xfrm>
            <a:off x="2150100" y="3374875"/>
            <a:ext cx="2160000" cy="0"/>
          </a:xfrm>
          <a:prstGeom prst="straightConnector1">
            <a:avLst/>
          </a:prstGeom>
          <a:noFill/>
          <a:ln cap="flat" cmpd="sng" w="19050">
            <a:solidFill>
              <a:schemeClr val="dk2"/>
            </a:solidFill>
            <a:prstDash val="solid"/>
            <a:round/>
            <a:headEnd len="med" w="med" type="none"/>
            <a:tailEnd len="med" w="med" type="none"/>
          </a:ln>
        </p:spPr>
      </p:cxnSp>
      <p:cxnSp>
        <p:nvCxnSpPr>
          <p:cNvPr id="622" name="Google Shape;622;p44"/>
          <p:cNvCxnSpPr>
            <a:endCxn id="620" idx="1"/>
          </p:cNvCxnSpPr>
          <p:nvPr/>
        </p:nvCxnSpPr>
        <p:spPr>
          <a:xfrm>
            <a:off x="-113700" y="3374875"/>
            <a:ext cx="1740000" cy="0"/>
          </a:xfrm>
          <a:prstGeom prst="straightConnector1">
            <a:avLst/>
          </a:prstGeom>
          <a:noFill/>
          <a:ln cap="flat" cmpd="sng" w="19050">
            <a:solidFill>
              <a:schemeClr val="dk2"/>
            </a:solidFill>
            <a:prstDash val="solid"/>
            <a:round/>
            <a:headEnd len="med" w="med" type="none"/>
            <a:tailEnd len="med" w="med" type="none"/>
          </a:ln>
        </p:spPr>
      </p:cxnSp>
      <p:sp>
        <p:nvSpPr>
          <p:cNvPr id="623" name="Google Shape;623;p44"/>
          <p:cNvSpPr txBox="1"/>
          <p:nvPr>
            <p:ph idx="4294967295" type="title"/>
          </p:nvPr>
        </p:nvSpPr>
        <p:spPr>
          <a:xfrm>
            <a:off x="720000" y="19494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2012</a:t>
            </a:r>
            <a:endParaRPr b="0" sz="2000"/>
          </a:p>
        </p:txBody>
      </p:sp>
      <p:sp>
        <p:nvSpPr>
          <p:cNvPr id="624" name="Google Shape;624;p44"/>
          <p:cNvSpPr txBox="1"/>
          <p:nvPr>
            <p:ph idx="4294967295" type="subTitle"/>
          </p:nvPr>
        </p:nvSpPr>
        <p:spPr>
          <a:xfrm>
            <a:off x="720000" y="238357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Mercury is the closest planet to the Sun</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None/>
            </a:pPr>
            <a:r>
              <a:t/>
            </a:r>
            <a:endParaRPr/>
          </a:p>
        </p:txBody>
      </p:sp>
      <p:sp>
        <p:nvSpPr>
          <p:cNvPr id="625" name="Google Shape;625;p44"/>
          <p:cNvSpPr txBox="1"/>
          <p:nvPr>
            <p:ph idx="4294967295" type="title"/>
          </p:nvPr>
        </p:nvSpPr>
        <p:spPr>
          <a:xfrm>
            <a:off x="3403800" y="19494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2018</a:t>
            </a:r>
            <a:endParaRPr b="0" sz="2000"/>
          </a:p>
        </p:txBody>
      </p:sp>
      <p:sp>
        <p:nvSpPr>
          <p:cNvPr id="626" name="Google Shape;626;p44"/>
          <p:cNvSpPr txBox="1"/>
          <p:nvPr>
            <p:ph idx="4294967295" type="subTitle"/>
          </p:nvPr>
        </p:nvSpPr>
        <p:spPr>
          <a:xfrm>
            <a:off x="3403800" y="238357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Neptune is the farthest planet from the Sun</a:t>
            </a:r>
            <a:endParaRPr/>
          </a:p>
          <a:p>
            <a:pPr indent="0" lvl="0" marL="0" rtl="0" algn="ctr">
              <a:lnSpc>
                <a:spcPct val="100000"/>
              </a:lnSpc>
              <a:spcBef>
                <a:spcPts val="0"/>
              </a:spcBef>
              <a:spcAft>
                <a:spcPts val="0"/>
              </a:spcAft>
              <a:buNone/>
            </a:pPr>
            <a:r>
              <a:t/>
            </a:r>
            <a:endParaRPr/>
          </a:p>
        </p:txBody>
      </p:sp>
      <p:sp>
        <p:nvSpPr>
          <p:cNvPr id="620" name="Google Shape;620;p44"/>
          <p:cNvSpPr txBox="1"/>
          <p:nvPr>
            <p:ph idx="4294967295" type="title"/>
          </p:nvPr>
        </p:nvSpPr>
        <p:spPr>
          <a:xfrm>
            <a:off x="1626300" y="3110425"/>
            <a:ext cx="523800" cy="528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04</a:t>
            </a:r>
            <a:endParaRPr sz="2000"/>
          </a:p>
        </p:txBody>
      </p:sp>
      <p:sp>
        <p:nvSpPr>
          <p:cNvPr id="621" name="Google Shape;621;p44"/>
          <p:cNvSpPr txBox="1"/>
          <p:nvPr>
            <p:ph idx="4294967295" type="title"/>
          </p:nvPr>
        </p:nvSpPr>
        <p:spPr>
          <a:xfrm>
            <a:off x="4310100" y="3110425"/>
            <a:ext cx="523800" cy="528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05</a:t>
            </a:r>
            <a:endParaRPr sz="2000"/>
          </a:p>
        </p:txBody>
      </p:sp>
      <p:cxnSp>
        <p:nvCxnSpPr>
          <p:cNvPr id="627" name="Google Shape;627;p44"/>
          <p:cNvCxnSpPr>
            <a:stCxn id="621" idx="3"/>
          </p:cNvCxnSpPr>
          <p:nvPr/>
        </p:nvCxnSpPr>
        <p:spPr>
          <a:xfrm>
            <a:off x="4833900" y="3374875"/>
            <a:ext cx="1669800" cy="0"/>
          </a:xfrm>
          <a:prstGeom prst="straightConnector1">
            <a:avLst/>
          </a:prstGeom>
          <a:noFill/>
          <a:ln cap="flat" cmpd="sng" w="19050">
            <a:solidFill>
              <a:schemeClr val="dk2"/>
            </a:solidFill>
            <a:prstDash val="solid"/>
            <a:round/>
            <a:headEnd len="med" w="med" type="none"/>
            <a:tailEnd len="med" w="med" type="none"/>
          </a:ln>
        </p:spPr>
      </p:cxnSp>
      <p:sp>
        <p:nvSpPr>
          <p:cNvPr id="628" name="Google Shape;628;p44"/>
          <p:cNvSpPr/>
          <p:nvPr/>
        </p:nvSpPr>
        <p:spPr>
          <a:xfrm rot="-2700000">
            <a:off x="6302670" y="3290015"/>
            <a:ext cx="165260" cy="169719"/>
          </a:xfrm>
          <a:custGeom>
            <a:rect b="b" l="l" r="r" t="t"/>
            <a:pathLst>
              <a:path extrusionOk="0" h="13206" w="12859">
                <a:moveTo>
                  <a:pt x="0" y="13206"/>
                </a:moveTo>
                <a:lnTo>
                  <a:pt x="12859" y="13206"/>
                </a:lnTo>
                <a:lnTo>
                  <a:pt x="12859" y="0"/>
                </a:lnTo>
              </a:path>
            </a:pathLst>
          </a:custGeom>
          <a:noFill/>
          <a:ln cap="flat" cmpd="sng" w="19050">
            <a:solidFill>
              <a:schemeClr val="dk2"/>
            </a:solidFill>
            <a:prstDash val="solid"/>
            <a:round/>
            <a:headEnd len="med" w="med" type="none"/>
            <a:tailEnd len="med" w="med" type="none"/>
          </a:ln>
        </p:spPr>
      </p:sp>
      <p:sp>
        <p:nvSpPr>
          <p:cNvPr id="629" name="Google Shape;629;p44"/>
          <p:cNvSpPr txBox="1"/>
          <p:nvPr/>
        </p:nvSpPr>
        <p:spPr>
          <a:xfrm>
            <a:off x="6706725" y="2952475"/>
            <a:ext cx="1012200" cy="844800"/>
          </a:xfrm>
          <a:prstGeom prst="rect">
            <a:avLst/>
          </a:prstGeom>
          <a:noFill/>
          <a:ln cap="flat" cmpd="sng" w="1905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Spartan"/>
                <a:ea typeface="Spartan"/>
                <a:cs typeface="Spartan"/>
                <a:sym typeface="Spartan"/>
              </a:rPr>
              <a:t>And still going stronger!</a:t>
            </a:r>
            <a:endParaRPr sz="1200">
              <a:solidFill>
                <a:srgbClr val="FFFFFF"/>
              </a:solidFill>
              <a:latin typeface="Spartan"/>
              <a:ea typeface="Spartan"/>
              <a:cs typeface="Spartan"/>
              <a:sym typeface="Spartan"/>
            </a:endParaRPr>
          </a:p>
        </p:txBody>
      </p:sp>
      <p:sp>
        <p:nvSpPr>
          <p:cNvPr id="630" name="Google Shape;630;p44"/>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HISTORY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5605B"/>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